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6" r:id="rId4"/>
  </p:sldMasterIdLst>
  <p:notesMasterIdLst>
    <p:notesMasterId r:id="rId26"/>
  </p:notesMasterIdLst>
  <p:sldIdLst>
    <p:sldId id="256" r:id="rId5"/>
    <p:sldId id="2134806521" r:id="rId6"/>
    <p:sldId id="259" r:id="rId7"/>
    <p:sldId id="2134806508" r:id="rId8"/>
    <p:sldId id="2134806563" r:id="rId9"/>
    <p:sldId id="2134806543" r:id="rId10"/>
    <p:sldId id="2134806557" r:id="rId11"/>
    <p:sldId id="2134806501" r:id="rId12"/>
    <p:sldId id="261" r:id="rId13"/>
    <p:sldId id="2134806567" r:id="rId14"/>
    <p:sldId id="2134806564" r:id="rId15"/>
    <p:sldId id="2134806570" r:id="rId16"/>
    <p:sldId id="2134806566" r:id="rId17"/>
    <p:sldId id="2134806359" r:id="rId18"/>
    <p:sldId id="2134806568" r:id="rId19"/>
    <p:sldId id="2134806569" r:id="rId20"/>
    <p:sldId id="2134806561" r:id="rId21"/>
    <p:sldId id="2134806497" r:id="rId22"/>
    <p:sldId id="2134806571" r:id="rId23"/>
    <p:sldId id="283" r:id="rId24"/>
    <p:sldId id="274" r:id="rId25"/>
  </p:sldIdLst>
  <p:sldSz cx="20104100" cy="11309350"/>
  <p:notesSz cx="9309100" cy="7023100"/>
  <p:embeddedFontLst>
    <p:embeddedFont>
      <p:font typeface="Helvetica" panose="020B0604020202020204" pitchFamily="34" charset="0"/>
      <p:regular r:id="rId27"/>
      <p:bold r:id="rId28"/>
      <p:italic r:id="rId29"/>
      <p:boldItalic r:id="rId30"/>
    </p:embeddedFont>
    <p:embeddedFont>
      <p:font typeface="IBM Plex Sans Condensed" panose="020B0506050203000203" pitchFamily="3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CDA759-24A8-CF19-3D62-367B0E9B9147}" name="Senzo Hlophe" initials="" userId="S::senzo@ilifalabantwana.co.za::e943b8e9-4c3f-40b2-b46f-b83208f5799a" providerId="AD"/>
  <p188:author id="{A67FE15D-DCD8-575C-A1AD-6D6DB2346B55}" name="Colin Almeleh" initials="" userId="S::colin@ilifalabantwana.co.za::429a2b35-f87e-4a87-a4f5-1e8b46dafc1d" providerId="AD"/>
  <p188:author id="{E1319C6C-D87E-1E73-59D3-D062D7274BC7}" name="Zaheera Mohamed" initials="ZM" userId="S::zaheera@ilifalabantwana.co.za::8f97f48b-8c6a-4fdc-bd56-c8552e8eb6dd" providerId="AD"/>
  <p188:author id="{6F4DF980-F5B2-149E-303B-EA87602DFBD1}" name="Saleem Mukuddem" initials="SM" userId="S::saleem@ilifalabantwana.co.za::793882ac-be12-4ad4-a7e7-ba100df80664" providerId="AD"/>
  <p188:author id="{4BF0338D-1B85-0E00-0585-06AD400E636A}" name="Simone van Willingh" initials="" userId="S::simone@ilifalabantwana.co.za::c59f8bc5-4c6c-483f-8cc0-3337fbdf2f69" providerId="AD"/>
  <p188:author id="{8699899C-3DAE-E84D-0F0E-A5A5C6730E3B}" name="Svetlana Doneva" initials="" userId="S::svetlana@ilifalabantwana.co.za::ef4311cc-2acf-465f-a3b7-a8b29d2a4b55" providerId="AD"/>
  <p188:author id="{83DBFEB3-2984-DD27-6856-781ED30A224E}" name="Daniel McLaren" initials="DM" userId="S::daniel@ilifalabantwana.co.za::f778168a-4a21-4755-bea6-5f86cf8df1b7" providerId="AD"/>
  <p188:author id="{B86FB1B7-FA8E-4735-760E-6AB22FB925A1}" name="Nicholas Dowdall" initials="" userId="S::nicholas@ilifalabantwana.co.za::aad5dac1-f9a3-4fdf-8274-ea2f044e09fc" providerId="AD"/>
  <p188:author id="{9513B4C0-4F15-76C4-6C04-BB6AA83A9E85}" name="Colin Almeleh" initials="CA" userId="Colin Almeleh" providerId="None"/>
  <p188:author id="{6D174EE2-E666-D242-F0AC-8B1689142518}" name="Chantell Witten" initials="CW" userId="S::chantell@ilifalabantwana.co.za::3c599a1e-42fb-4810-a557-08d2db2889b0" providerId="AD"/>
  <p188:author id="{BC7EAFE3-7E6E-156A-2098-EE89BFCE49B7}" name="Senzo H." initials="SH" userId="Senzo H." providerId="None"/>
  <p188:author id="{130D94EA-1E2F-393F-6773-93DF38A8A397}" name="Jessica Smith" initials="" userId="S::jessica@ilifalabantwana.co.za::7c3c52e8-f488-4588-a5c9-2779a2012b42" providerId="AD"/>
  <p188:author id="{B0CE17F8-2A79-FB83-352D-2F0D65012DF1}" name="Laura Droomer" initials="LD" userId="S::laura@ilifalabantwana.co.za::79661117-1478-4cd7-9bbf-009d8373d9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45A"/>
    <a:srgbClr val="D25A60"/>
    <a:srgbClr val="FDB848"/>
    <a:srgbClr val="9A397C"/>
    <a:srgbClr val="5CAD6C"/>
    <a:srgbClr val="2C6C99"/>
    <a:srgbClr val="EEECE1"/>
    <a:srgbClr val="6CE5E8"/>
    <a:srgbClr val="0FA3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37861-743A-497A-A7EC-CA7C29240E77}" v="435" dt="2026-05-06T08:47:39.8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 snapToGrid="0">
      <p:cViewPr varScale="1">
        <p:scale>
          <a:sx n="55" d="100"/>
          <a:sy n="55" d="100"/>
        </p:scale>
        <p:origin x="346" y="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rato Shai" userId="127931a0-fab4-46b6-81f1-3c84f1ba6e1c" providerId="ADAL" clId="{B926BE8E-9DD8-415B-B5CC-676FC6D0127E}"/>
    <pc:docChg chg="undo redo custSel addSld delSld modSld sldOrd">
      <pc:chgData name="Lerato Shai" userId="127931a0-fab4-46b6-81f1-3c84f1ba6e1c" providerId="ADAL" clId="{B926BE8E-9DD8-415B-B5CC-676FC6D0127E}" dt="2026-05-06T08:47:39.835" v="11550" actId="1035"/>
      <pc:docMkLst>
        <pc:docMk/>
      </pc:docMkLst>
      <pc:sldChg chg="modSp mod">
        <pc:chgData name="Lerato Shai" userId="127931a0-fab4-46b6-81f1-3c84f1ba6e1c" providerId="ADAL" clId="{B926BE8E-9DD8-415B-B5CC-676FC6D0127E}" dt="2026-05-04T09:13:52.060" v="927" actId="6549"/>
        <pc:sldMkLst>
          <pc:docMk/>
          <pc:sldMk cId="0" sldId="256"/>
        </pc:sldMkLst>
        <pc:spChg chg="mod">
          <ac:chgData name="Lerato Shai" userId="127931a0-fab4-46b6-81f1-3c84f1ba6e1c" providerId="ADAL" clId="{B926BE8E-9DD8-415B-B5CC-676FC6D0127E}" dt="2026-05-04T09:13:40.512" v="915" actId="20577"/>
          <ac:spMkLst>
            <pc:docMk/>
            <pc:sldMk cId="0" sldId="256"/>
            <ac:spMk id="200" creationId="{00000000-0000-0000-0000-000000000000}"/>
          </ac:spMkLst>
        </pc:spChg>
        <pc:spChg chg="mod">
          <ac:chgData name="Lerato Shai" userId="127931a0-fab4-46b6-81f1-3c84f1ba6e1c" providerId="ADAL" clId="{B926BE8E-9DD8-415B-B5CC-676FC6D0127E}" dt="2026-05-04T09:13:52.060" v="927" actId="6549"/>
          <ac:spMkLst>
            <pc:docMk/>
            <pc:sldMk cId="0" sldId="256"/>
            <ac:spMk id="202" creationId="{00000000-0000-0000-0000-000000000000}"/>
          </ac:spMkLst>
        </pc:spChg>
      </pc:sldChg>
      <pc:sldChg chg="modSp mod">
        <pc:chgData name="Lerato Shai" userId="127931a0-fab4-46b6-81f1-3c84f1ba6e1c" providerId="ADAL" clId="{B926BE8E-9DD8-415B-B5CC-676FC6D0127E}" dt="2026-05-04T06:14:41.770" v="140" actId="6549"/>
        <pc:sldMkLst>
          <pc:docMk/>
          <pc:sldMk cId="2040933360" sldId="259"/>
        </pc:sldMkLst>
        <pc:spChg chg="mod">
          <ac:chgData name="Lerato Shai" userId="127931a0-fab4-46b6-81f1-3c84f1ba6e1c" providerId="ADAL" clId="{B926BE8E-9DD8-415B-B5CC-676FC6D0127E}" dt="2026-05-04T06:14:41.770" v="140" actId="6549"/>
          <ac:spMkLst>
            <pc:docMk/>
            <pc:sldMk cId="2040933360" sldId="259"/>
            <ac:spMk id="19" creationId="{00000000-0000-0000-0000-000000000000}"/>
          </ac:spMkLst>
        </pc:spChg>
      </pc:sldChg>
      <pc:sldChg chg="modSp mod ord">
        <pc:chgData name="Lerato Shai" userId="127931a0-fab4-46b6-81f1-3c84f1ba6e1c" providerId="ADAL" clId="{B926BE8E-9DD8-415B-B5CC-676FC6D0127E}" dt="2026-05-04T06:17:29.874" v="205"/>
        <pc:sldMkLst>
          <pc:docMk/>
          <pc:sldMk cId="2059365726" sldId="261"/>
        </pc:sldMkLst>
        <pc:spChg chg="mod">
          <ac:chgData name="Lerato Shai" userId="127931a0-fab4-46b6-81f1-3c84f1ba6e1c" providerId="ADAL" clId="{B926BE8E-9DD8-415B-B5CC-676FC6D0127E}" dt="2026-05-04T06:17:24.965" v="203" actId="20577"/>
          <ac:spMkLst>
            <pc:docMk/>
            <pc:sldMk cId="2059365726" sldId="261"/>
            <ac:spMk id="11" creationId="{00000000-0000-0000-0000-000000000000}"/>
          </ac:spMkLst>
        </pc:spChg>
      </pc:sldChg>
      <pc:sldChg chg="addSp delSp modSp mod modShow modNotesTx">
        <pc:chgData name="Lerato Shai" userId="127931a0-fab4-46b6-81f1-3c84f1ba6e1c" providerId="ADAL" clId="{B926BE8E-9DD8-415B-B5CC-676FC6D0127E}" dt="2026-05-06T08:16:52.137" v="10637" actId="6549"/>
        <pc:sldMkLst>
          <pc:docMk/>
          <pc:sldMk cId="3033943439" sldId="283"/>
        </pc:sldMkLst>
        <pc:spChg chg="add del mod">
          <ac:chgData name="Lerato Shai" userId="127931a0-fab4-46b6-81f1-3c84f1ba6e1c" providerId="ADAL" clId="{B926BE8E-9DD8-415B-B5CC-676FC6D0127E}" dt="2026-05-05T12:31:31.733" v="5104" actId="478"/>
          <ac:spMkLst>
            <pc:docMk/>
            <pc:sldMk cId="3033943439" sldId="283"/>
            <ac:spMk id="2" creationId="{F21B5A9A-CF1F-1AE0-0507-99E201F1D6AB}"/>
          </ac:spMkLst>
        </pc:spChg>
        <pc:spChg chg="add del mod">
          <ac:chgData name="Lerato Shai" userId="127931a0-fab4-46b6-81f1-3c84f1ba6e1c" providerId="ADAL" clId="{B926BE8E-9DD8-415B-B5CC-676FC6D0127E}" dt="2026-05-05T12:31:35.195" v="5105" actId="478"/>
          <ac:spMkLst>
            <pc:docMk/>
            <pc:sldMk cId="3033943439" sldId="283"/>
            <ac:spMk id="3" creationId="{1A44867F-C4B5-8D42-F58A-25FB76C802BB}"/>
          </ac:spMkLst>
        </pc:spChg>
        <pc:spChg chg="add del mod">
          <ac:chgData name="Lerato Shai" userId="127931a0-fab4-46b6-81f1-3c84f1ba6e1c" providerId="ADAL" clId="{B926BE8E-9DD8-415B-B5CC-676FC6D0127E}" dt="2026-05-05T12:32:17.986" v="5116" actId="478"/>
          <ac:spMkLst>
            <pc:docMk/>
            <pc:sldMk cId="3033943439" sldId="283"/>
            <ac:spMk id="4" creationId="{36863C44-3623-4F4B-2F43-6433BEE4F521}"/>
          </ac:spMkLst>
        </pc:spChg>
        <pc:spChg chg="mod">
          <ac:chgData name="Lerato Shai" userId="127931a0-fab4-46b6-81f1-3c84f1ba6e1c" providerId="ADAL" clId="{B926BE8E-9DD8-415B-B5CC-676FC6D0127E}" dt="2026-05-05T14:06:57.221" v="8323" actId="2711"/>
          <ac:spMkLst>
            <pc:docMk/>
            <pc:sldMk cId="3033943439" sldId="283"/>
            <ac:spMk id="6" creationId="{9684C3FC-49C1-3919-1465-0D1E83285752}"/>
          </ac:spMkLst>
        </pc:spChg>
        <pc:spChg chg="mod">
          <ac:chgData name="Lerato Shai" userId="127931a0-fab4-46b6-81f1-3c84f1ba6e1c" providerId="ADAL" clId="{B926BE8E-9DD8-415B-B5CC-676FC6D0127E}" dt="2026-05-05T14:06:57.221" v="8323" actId="2711"/>
          <ac:spMkLst>
            <pc:docMk/>
            <pc:sldMk cId="3033943439" sldId="283"/>
            <ac:spMk id="7" creationId="{F827E68C-101B-B39B-3406-893C42C0F33E}"/>
          </ac:spMkLst>
        </pc:spChg>
        <pc:spChg chg="mod">
          <ac:chgData name="Lerato Shai" userId="127931a0-fab4-46b6-81f1-3c84f1ba6e1c" providerId="ADAL" clId="{B926BE8E-9DD8-415B-B5CC-676FC6D0127E}" dt="2026-05-05T14:06:57.221" v="8323" actId="2711"/>
          <ac:spMkLst>
            <pc:docMk/>
            <pc:sldMk cId="3033943439" sldId="283"/>
            <ac:spMk id="8" creationId="{2C216472-285B-9926-BE37-C2C9A5851888}"/>
          </ac:spMkLst>
        </pc:spChg>
        <pc:spChg chg="mod">
          <ac:chgData name="Lerato Shai" userId="127931a0-fab4-46b6-81f1-3c84f1ba6e1c" providerId="ADAL" clId="{B926BE8E-9DD8-415B-B5CC-676FC6D0127E}" dt="2026-05-05T14:06:57.221" v="8323" actId="2711"/>
          <ac:spMkLst>
            <pc:docMk/>
            <pc:sldMk cId="3033943439" sldId="283"/>
            <ac:spMk id="10" creationId="{43DF81D2-A51D-EFCE-8B03-CE9E03C405B2}"/>
          </ac:spMkLst>
        </pc:spChg>
        <pc:spChg chg="mod">
          <ac:chgData name="Lerato Shai" userId="127931a0-fab4-46b6-81f1-3c84f1ba6e1c" providerId="ADAL" clId="{B926BE8E-9DD8-415B-B5CC-676FC6D0127E}" dt="2026-05-05T14:06:57.221" v="8323" actId="2711"/>
          <ac:spMkLst>
            <pc:docMk/>
            <pc:sldMk cId="3033943439" sldId="283"/>
            <ac:spMk id="14" creationId="{468490B6-1C7A-54AF-03ED-5F3C48C9CB3C}"/>
          </ac:spMkLst>
        </pc:spChg>
        <pc:spChg chg="mod">
          <ac:chgData name="Lerato Shai" userId="127931a0-fab4-46b6-81f1-3c84f1ba6e1c" providerId="ADAL" clId="{B926BE8E-9DD8-415B-B5CC-676FC6D0127E}" dt="2026-05-05T14:06:57.221" v="8323" actId="2711"/>
          <ac:spMkLst>
            <pc:docMk/>
            <pc:sldMk cId="3033943439" sldId="283"/>
            <ac:spMk id="16" creationId="{E22AA4C8-FC22-9305-8880-271CCD0CC586}"/>
          </ac:spMkLst>
        </pc:spChg>
        <pc:spChg chg="mod">
          <ac:chgData name="Lerato Shai" userId="127931a0-fab4-46b6-81f1-3c84f1ba6e1c" providerId="ADAL" clId="{B926BE8E-9DD8-415B-B5CC-676FC6D0127E}" dt="2026-05-05T14:06:57.221" v="8323" actId="2711"/>
          <ac:spMkLst>
            <pc:docMk/>
            <pc:sldMk cId="3033943439" sldId="283"/>
            <ac:spMk id="20" creationId="{C82467DA-DE30-A56D-4BFB-89BCFDD8CB47}"/>
          </ac:spMkLst>
        </pc:spChg>
        <pc:spChg chg="del mod">
          <ac:chgData name="Lerato Shai" userId="127931a0-fab4-46b6-81f1-3c84f1ba6e1c" providerId="ADAL" clId="{B926BE8E-9DD8-415B-B5CC-676FC6D0127E}" dt="2026-05-05T12:31:44.942" v="5109" actId="478"/>
          <ac:spMkLst>
            <pc:docMk/>
            <pc:sldMk cId="3033943439" sldId="283"/>
            <ac:spMk id="29" creationId="{A1B52B46-F97B-18D5-C152-B4EAF654DCD8}"/>
          </ac:spMkLst>
        </pc:spChg>
        <pc:spChg chg="mod">
          <ac:chgData name="Lerato Shai" userId="127931a0-fab4-46b6-81f1-3c84f1ba6e1c" providerId="ADAL" clId="{B926BE8E-9DD8-415B-B5CC-676FC6D0127E}" dt="2026-05-05T13:27:36.582" v="6752" actId="113"/>
          <ac:spMkLst>
            <pc:docMk/>
            <pc:sldMk cId="3033943439" sldId="283"/>
            <ac:spMk id="30" creationId="{B4A86294-6B81-D768-2A02-4B5451E1578F}"/>
          </ac:spMkLst>
        </pc:spChg>
        <pc:spChg chg="mod">
          <ac:chgData name="Lerato Shai" userId="127931a0-fab4-46b6-81f1-3c84f1ba6e1c" providerId="ADAL" clId="{B926BE8E-9DD8-415B-B5CC-676FC6D0127E}" dt="2026-05-05T13:27:44.369" v="6754" actId="113"/>
          <ac:spMkLst>
            <pc:docMk/>
            <pc:sldMk cId="3033943439" sldId="283"/>
            <ac:spMk id="31" creationId="{18206AD3-9CC6-89B4-5C01-1EFCE3250A42}"/>
          </ac:spMkLst>
        </pc:spChg>
        <pc:spChg chg="add del mod">
          <ac:chgData name="Lerato Shai" userId="127931a0-fab4-46b6-81f1-3c84f1ba6e1c" providerId="ADAL" clId="{B926BE8E-9DD8-415B-B5CC-676FC6D0127E}" dt="2026-05-05T12:32:17.986" v="5116" actId="478"/>
          <ac:spMkLst>
            <pc:docMk/>
            <pc:sldMk cId="3033943439" sldId="283"/>
            <ac:spMk id="32" creationId="{0DAC3172-E29B-BFAA-EF4A-11AF255A4360}"/>
          </ac:spMkLst>
        </pc:spChg>
        <pc:spChg chg="add del mod">
          <ac:chgData name="Lerato Shai" userId="127931a0-fab4-46b6-81f1-3c84f1ba6e1c" providerId="ADAL" clId="{B926BE8E-9DD8-415B-B5CC-676FC6D0127E}" dt="2026-05-05T12:32:17.986" v="5116" actId="478"/>
          <ac:spMkLst>
            <pc:docMk/>
            <pc:sldMk cId="3033943439" sldId="283"/>
            <ac:spMk id="33" creationId="{7A9D9496-0193-A2CE-267F-2F27B9FA69E0}"/>
          </ac:spMkLst>
        </pc:spChg>
        <pc:spChg chg="add del">
          <ac:chgData name="Lerato Shai" userId="127931a0-fab4-46b6-81f1-3c84f1ba6e1c" providerId="ADAL" clId="{B926BE8E-9DD8-415B-B5CC-676FC6D0127E}" dt="2026-05-05T11:21:24.574" v="4847" actId="22"/>
          <ac:spMkLst>
            <pc:docMk/>
            <pc:sldMk cId="3033943439" sldId="283"/>
            <ac:spMk id="35" creationId="{19F63DCC-2E36-59E8-28E8-94974B233238}"/>
          </ac:spMkLst>
        </pc:spChg>
        <pc:spChg chg="add mod">
          <ac:chgData name="Lerato Shai" userId="127931a0-fab4-46b6-81f1-3c84f1ba6e1c" providerId="ADAL" clId="{B926BE8E-9DD8-415B-B5CC-676FC6D0127E}" dt="2026-05-05T14:06:57.221" v="8323" actId="2711"/>
          <ac:spMkLst>
            <pc:docMk/>
            <pc:sldMk cId="3033943439" sldId="283"/>
            <ac:spMk id="36" creationId="{051A9EF5-0F53-F551-6DC5-89DB745612E9}"/>
          </ac:spMkLst>
        </pc:spChg>
        <pc:spChg chg="mod">
          <ac:chgData name="Lerato Shai" userId="127931a0-fab4-46b6-81f1-3c84f1ba6e1c" providerId="ADAL" clId="{B926BE8E-9DD8-415B-B5CC-676FC6D0127E}" dt="2026-05-05T14:06:57.221" v="8323" actId="2711"/>
          <ac:spMkLst>
            <pc:docMk/>
            <pc:sldMk cId="3033943439" sldId="283"/>
            <ac:spMk id="88" creationId="{76D43575-97DA-615A-D11F-612778699CB2}"/>
          </ac:spMkLst>
        </pc:spChg>
        <pc:spChg chg="mod">
          <ac:chgData name="Lerato Shai" userId="127931a0-fab4-46b6-81f1-3c84f1ba6e1c" providerId="ADAL" clId="{B926BE8E-9DD8-415B-B5CC-676FC6D0127E}" dt="2026-05-05T13:27:54.102" v="6758" actId="113"/>
          <ac:spMkLst>
            <pc:docMk/>
            <pc:sldMk cId="3033943439" sldId="283"/>
            <ac:spMk id="89" creationId="{2E1CAC5B-B523-2112-BD15-F2C175789DA5}"/>
          </ac:spMkLst>
        </pc:spChg>
        <pc:spChg chg="mod">
          <ac:chgData name="Lerato Shai" userId="127931a0-fab4-46b6-81f1-3c84f1ba6e1c" providerId="ADAL" clId="{B926BE8E-9DD8-415B-B5CC-676FC6D0127E}" dt="2026-05-05T14:27:14.062" v="8561" actId="20577"/>
          <ac:spMkLst>
            <pc:docMk/>
            <pc:sldMk cId="3033943439" sldId="283"/>
            <ac:spMk id="90" creationId="{8646BFDC-3953-96CD-1CC3-3384F171F205}"/>
          </ac:spMkLst>
        </pc:spChg>
        <pc:spChg chg="mod">
          <ac:chgData name="Lerato Shai" userId="127931a0-fab4-46b6-81f1-3c84f1ba6e1c" providerId="ADAL" clId="{B926BE8E-9DD8-415B-B5CC-676FC6D0127E}" dt="2026-05-04T07:02:10.195" v="606" actId="122"/>
          <ac:spMkLst>
            <pc:docMk/>
            <pc:sldMk cId="3033943439" sldId="283"/>
            <ac:spMk id="95" creationId="{DB089E30-E101-FEFD-39B7-F8ED495FFFC1}"/>
          </ac:spMkLst>
        </pc:spChg>
      </pc:sldChg>
      <pc:sldChg chg="add del">
        <pc:chgData name="Lerato Shai" userId="127931a0-fab4-46b6-81f1-3c84f1ba6e1c" providerId="ADAL" clId="{B926BE8E-9DD8-415B-B5CC-676FC6D0127E}" dt="2026-05-05T12:39:47.048" v="5396" actId="47"/>
        <pc:sldMkLst>
          <pc:docMk/>
          <pc:sldMk cId="3504542505" sldId="321"/>
        </pc:sldMkLst>
      </pc:sldChg>
      <pc:sldChg chg="add del">
        <pc:chgData name="Lerato Shai" userId="127931a0-fab4-46b6-81f1-3c84f1ba6e1c" providerId="ADAL" clId="{B926BE8E-9DD8-415B-B5CC-676FC6D0127E}" dt="2026-05-05T11:19:59.748" v="4837" actId="47"/>
        <pc:sldMkLst>
          <pc:docMk/>
          <pc:sldMk cId="3821701411" sldId="327"/>
        </pc:sldMkLst>
      </pc:sldChg>
      <pc:sldChg chg="delSp add del mod delAnim">
        <pc:chgData name="Lerato Shai" userId="127931a0-fab4-46b6-81f1-3c84f1ba6e1c" providerId="ADAL" clId="{B926BE8E-9DD8-415B-B5CC-676FC6D0127E}" dt="2026-05-05T10:22:03.741" v="3220" actId="47"/>
        <pc:sldMkLst>
          <pc:docMk/>
          <pc:sldMk cId="2524321997" sldId="332"/>
        </pc:sldMkLst>
        <pc:spChg chg="del">
          <ac:chgData name="Lerato Shai" userId="127931a0-fab4-46b6-81f1-3c84f1ba6e1c" providerId="ADAL" clId="{B926BE8E-9DD8-415B-B5CC-676FC6D0127E}" dt="2026-05-05T10:21:39.046" v="3214" actId="21"/>
          <ac:spMkLst>
            <pc:docMk/>
            <pc:sldMk cId="2524321997" sldId="332"/>
            <ac:spMk id="11" creationId="{F494B33F-A75F-8652-F41E-4AF4F3D9A1A4}"/>
          </ac:spMkLst>
        </pc:spChg>
        <pc:spChg chg="del">
          <ac:chgData name="Lerato Shai" userId="127931a0-fab4-46b6-81f1-3c84f1ba6e1c" providerId="ADAL" clId="{B926BE8E-9DD8-415B-B5CC-676FC6D0127E}" dt="2026-05-05T10:21:39.046" v="3214" actId="21"/>
          <ac:spMkLst>
            <pc:docMk/>
            <pc:sldMk cId="2524321997" sldId="332"/>
            <ac:spMk id="13" creationId="{5FC96BFF-8525-A151-A49B-F686D9DCCD83}"/>
          </ac:spMkLst>
        </pc:spChg>
        <pc:spChg chg="del">
          <ac:chgData name="Lerato Shai" userId="127931a0-fab4-46b6-81f1-3c84f1ba6e1c" providerId="ADAL" clId="{B926BE8E-9DD8-415B-B5CC-676FC6D0127E}" dt="2026-05-05T10:21:39.046" v="3214" actId="21"/>
          <ac:spMkLst>
            <pc:docMk/>
            <pc:sldMk cId="2524321997" sldId="332"/>
            <ac:spMk id="15" creationId="{D249F34E-428B-E27F-5ECE-A55F70E95D1A}"/>
          </ac:spMkLst>
        </pc:spChg>
        <pc:spChg chg="del">
          <ac:chgData name="Lerato Shai" userId="127931a0-fab4-46b6-81f1-3c84f1ba6e1c" providerId="ADAL" clId="{B926BE8E-9DD8-415B-B5CC-676FC6D0127E}" dt="2026-05-05T10:21:39.046" v="3214" actId="21"/>
          <ac:spMkLst>
            <pc:docMk/>
            <pc:sldMk cId="2524321997" sldId="332"/>
            <ac:spMk id="16" creationId="{51C834BC-77D8-69EC-513C-9574FE22BDC5}"/>
          </ac:spMkLst>
        </pc:spChg>
        <pc:spChg chg="del">
          <ac:chgData name="Lerato Shai" userId="127931a0-fab4-46b6-81f1-3c84f1ba6e1c" providerId="ADAL" clId="{B926BE8E-9DD8-415B-B5CC-676FC6D0127E}" dt="2026-05-05T10:21:39.046" v="3214" actId="21"/>
          <ac:spMkLst>
            <pc:docMk/>
            <pc:sldMk cId="2524321997" sldId="332"/>
            <ac:spMk id="18" creationId="{BBA3E2D0-3915-D480-1E7A-3D0C54266076}"/>
          </ac:spMkLst>
        </pc:spChg>
        <pc:spChg chg="del">
          <ac:chgData name="Lerato Shai" userId="127931a0-fab4-46b6-81f1-3c84f1ba6e1c" providerId="ADAL" clId="{B926BE8E-9DD8-415B-B5CC-676FC6D0127E}" dt="2026-05-05T10:21:39.046" v="3214" actId="21"/>
          <ac:spMkLst>
            <pc:docMk/>
            <pc:sldMk cId="2524321997" sldId="332"/>
            <ac:spMk id="21" creationId="{DFC19D41-D5A3-09ED-61CA-CE2E741DC9C2}"/>
          </ac:spMkLst>
        </pc:spChg>
        <pc:spChg chg="del">
          <ac:chgData name="Lerato Shai" userId="127931a0-fab4-46b6-81f1-3c84f1ba6e1c" providerId="ADAL" clId="{B926BE8E-9DD8-415B-B5CC-676FC6D0127E}" dt="2026-05-05T10:21:39.046" v="3214" actId="21"/>
          <ac:spMkLst>
            <pc:docMk/>
            <pc:sldMk cId="2524321997" sldId="332"/>
            <ac:spMk id="24" creationId="{E8F7496B-CEC4-1E8D-4071-86261242266D}"/>
          </ac:spMkLst>
        </pc:spChg>
        <pc:spChg chg="del">
          <ac:chgData name="Lerato Shai" userId="127931a0-fab4-46b6-81f1-3c84f1ba6e1c" providerId="ADAL" clId="{B926BE8E-9DD8-415B-B5CC-676FC6D0127E}" dt="2026-05-05T10:21:39.046" v="3214" actId="21"/>
          <ac:spMkLst>
            <pc:docMk/>
            <pc:sldMk cId="2524321997" sldId="332"/>
            <ac:spMk id="26" creationId="{13A0FA70-A302-3C20-3F81-7F340F339A43}"/>
          </ac:spMkLst>
        </pc:spChg>
        <pc:spChg chg="del">
          <ac:chgData name="Lerato Shai" userId="127931a0-fab4-46b6-81f1-3c84f1ba6e1c" providerId="ADAL" clId="{B926BE8E-9DD8-415B-B5CC-676FC6D0127E}" dt="2026-05-05T10:21:39.046" v="3214" actId="21"/>
          <ac:spMkLst>
            <pc:docMk/>
            <pc:sldMk cId="2524321997" sldId="332"/>
            <ac:spMk id="36" creationId="{8D845ADC-AA0A-C72F-AAF4-79D325CF9E63}"/>
          </ac:spMkLst>
        </pc:spChg>
        <pc:spChg chg="del">
          <ac:chgData name="Lerato Shai" userId="127931a0-fab4-46b6-81f1-3c84f1ba6e1c" providerId="ADAL" clId="{B926BE8E-9DD8-415B-B5CC-676FC6D0127E}" dt="2026-05-05T10:21:39.046" v="3214" actId="21"/>
          <ac:spMkLst>
            <pc:docMk/>
            <pc:sldMk cId="2524321997" sldId="332"/>
            <ac:spMk id="46" creationId="{8B92FD18-B461-2152-5F4B-B0483E9739E6}"/>
          </ac:spMkLst>
        </pc:spChg>
      </pc:sldChg>
      <pc:sldChg chg="modSp add del mod modShow">
        <pc:chgData name="Lerato Shai" userId="127931a0-fab4-46b6-81f1-3c84f1ba6e1c" providerId="ADAL" clId="{B926BE8E-9DD8-415B-B5CC-676FC6D0127E}" dt="2026-05-05T10:42:10.436" v="3924" actId="47"/>
        <pc:sldMkLst>
          <pc:docMk/>
          <pc:sldMk cId="3078150400" sldId="334"/>
        </pc:sldMkLst>
      </pc:sldChg>
      <pc:sldChg chg="modSp mod ord">
        <pc:chgData name="Lerato Shai" userId="127931a0-fab4-46b6-81f1-3c84f1ba6e1c" providerId="ADAL" clId="{B926BE8E-9DD8-415B-B5CC-676FC6D0127E}" dt="2026-05-04T06:18:53.852" v="251" actId="20577"/>
        <pc:sldMkLst>
          <pc:docMk/>
          <pc:sldMk cId="660232275" sldId="2134806359"/>
        </pc:sldMkLst>
        <pc:spChg chg="mod">
          <ac:chgData name="Lerato Shai" userId="127931a0-fab4-46b6-81f1-3c84f1ba6e1c" providerId="ADAL" clId="{B926BE8E-9DD8-415B-B5CC-676FC6D0127E}" dt="2026-05-04T06:18:53.852" v="251" actId="20577"/>
          <ac:spMkLst>
            <pc:docMk/>
            <pc:sldMk cId="660232275" sldId="2134806359"/>
            <ac:spMk id="11" creationId="{78266F55-DE37-85DA-FAA4-32C4E9E03EC8}"/>
          </ac:spMkLst>
        </pc:spChg>
      </pc:sldChg>
      <pc:sldChg chg="addSp delSp modSp mod modNotesTx">
        <pc:chgData name="Lerato Shai" userId="127931a0-fab4-46b6-81f1-3c84f1ba6e1c" providerId="ADAL" clId="{B926BE8E-9DD8-415B-B5CC-676FC6D0127E}" dt="2026-05-06T08:31:59.724" v="11338" actId="255"/>
        <pc:sldMkLst>
          <pc:docMk/>
          <pc:sldMk cId="172186269" sldId="2134806497"/>
        </pc:sldMkLst>
        <pc:spChg chg="mod">
          <ac:chgData name="Lerato Shai" userId="127931a0-fab4-46b6-81f1-3c84f1ba6e1c" providerId="ADAL" clId="{B926BE8E-9DD8-415B-B5CC-676FC6D0127E}" dt="2026-05-05T14:06:51.873" v="8322" actId="2711"/>
          <ac:spMkLst>
            <pc:docMk/>
            <pc:sldMk cId="172186269" sldId="2134806497"/>
            <ac:spMk id="2" creationId="{AEBA3245-ED71-DC36-09E7-C750A8AA88BD}"/>
          </ac:spMkLst>
        </pc:spChg>
        <pc:spChg chg="mod">
          <ac:chgData name="Lerato Shai" userId="127931a0-fab4-46b6-81f1-3c84f1ba6e1c" providerId="ADAL" clId="{B926BE8E-9DD8-415B-B5CC-676FC6D0127E}" dt="2026-05-05T14:06:51.873" v="8322" actId="2711"/>
          <ac:spMkLst>
            <pc:docMk/>
            <pc:sldMk cId="172186269" sldId="2134806497"/>
            <ac:spMk id="4" creationId="{A3A16361-58CC-7EE9-25BC-34237C557BCC}"/>
          </ac:spMkLst>
        </pc:spChg>
        <pc:spChg chg="mod">
          <ac:chgData name="Lerato Shai" userId="127931a0-fab4-46b6-81f1-3c84f1ba6e1c" providerId="ADAL" clId="{B926BE8E-9DD8-415B-B5CC-676FC6D0127E}" dt="2026-05-06T08:31:59.724" v="11338" actId="255"/>
          <ac:spMkLst>
            <pc:docMk/>
            <pc:sldMk cId="172186269" sldId="2134806497"/>
            <ac:spMk id="11" creationId="{26848F58-DA1A-2969-A980-5D6D089AB2A3}"/>
          </ac:spMkLst>
        </pc:spChg>
        <pc:spChg chg="mod">
          <ac:chgData name="Lerato Shai" userId="127931a0-fab4-46b6-81f1-3c84f1ba6e1c" providerId="ADAL" clId="{B926BE8E-9DD8-415B-B5CC-676FC6D0127E}" dt="2026-05-06T08:31:59.724" v="11338" actId="255"/>
          <ac:spMkLst>
            <pc:docMk/>
            <pc:sldMk cId="172186269" sldId="2134806497"/>
            <ac:spMk id="12" creationId="{EC9433A3-0462-1AB7-3591-6EDC6EB2EDA5}"/>
          </ac:spMkLst>
        </pc:spChg>
        <pc:spChg chg="mod">
          <ac:chgData name="Lerato Shai" userId="127931a0-fab4-46b6-81f1-3c84f1ba6e1c" providerId="ADAL" clId="{B926BE8E-9DD8-415B-B5CC-676FC6D0127E}" dt="2026-05-06T08:31:59.724" v="11338" actId="255"/>
          <ac:spMkLst>
            <pc:docMk/>
            <pc:sldMk cId="172186269" sldId="2134806497"/>
            <ac:spMk id="13" creationId="{3D961424-FD58-3630-C874-7B0D305059B6}"/>
          </ac:spMkLst>
        </pc:spChg>
        <pc:spChg chg="mod">
          <ac:chgData name="Lerato Shai" userId="127931a0-fab4-46b6-81f1-3c84f1ba6e1c" providerId="ADAL" clId="{B926BE8E-9DD8-415B-B5CC-676FC6D0127E}" dt="2026-05-06T08:31:59.724" v="11338" actId="255"/>
          <ac:spMkLst>
            <pc:docMk/>
            <pc:sldMk cId="172186269" sldId="2134806497"/>
            <ac:spMk id="14" creationId="{0C35834F-DADF-E47C-6C12-2FFFDF58C193}"/>
          </ac:spMkLst>
        </pc:spChg>
      </pc:sldChg>
      <pc:sldChg chg="addSp delSp modSp mod ord modAnim modNotesTx">
        <pc:chgData name="Lerato Shai" userId="127931a0-fab4-46b6-81f1-3c84f1ba6e1c" providerId="ADAL" clId="{B926BE8E-9DD8-415B-B5CC-676FC6D0127E}" dt="2026-05-06T08:04:13.961" v="10359"/>
        <pc:sldMkLst>
          <pc:docMk/>
          <pc:sldMk cId="1366403105" sldId="2134806501"/>
        </pc:sldMkLst>
        <pc:spChg chg="add mod">
          <ac:chgData name="Lerato Shai" userId="127931a0-fab4-46b6-81f1-3c84f1ba6e1c" providerId="ADAL" clId="{B926BE8E-9DD8-415B-B5CC-676FC6D0127E}" dt="2026-05-05T14:11:45.924" v="8357" actId="208"/>
          <ac:spMkLst>
            <pc:docMk/>
            <pc:sldMk cId="1366403105" sldId="2134806501"/>
            <ac:spMk id="3" creationId="{80B6B61A-89EA-A3ED-1FB7-12B1586C09FA}"/>
          </ac:spMkLst>
        </pc:spChg>
        <pc:spChg chg="add mod">
          <ac:chgData name="Lerato Shai" userId="127931a0-fab4-46b6-81f1-3c84f1ba6e1c" providerId="ADAL" clId="{B926BE8E-9DD8-415B-B5CC-676FC6D0127E}" dt="2026-05-06T08:02:05.277" v="10315" actId="693"/>
          <ac:spMkLst>
            <pc:docMk/>
            <pc:sldMk cId="1366403105" sldId="2134806501"/>
            <ac:spMk id="5" creationId="{5F720C1E-9698-917F-DAC1-6A04DC7BA03C}"/>
          </ac:spMkLst>
        </pc:spChg>
        <pc:spChg chg="add mod">
          <ac:chgData name="Lerato Shai" userId="127931a0-fab4-46b6-81f1-3c84f1ba6e1c" providerId="ADAL" clId="{B926BE8E-9DD8-415B-B5CC-676FC6D0127E}" dt="2026-05-06T08:02:23.461" v="10317" actId="14100"/>
          <ac:spMkLst>
            <pc:docMk/>
            <pc:sldMk cId="1366403105" sldId="2134806501"/>
            <ac:spMk id="6" creationId="{851A4FE9-D4E6-112A-8201-3A672E8C256B}"/>
          </ac:spMkLst>
        </pc:spChg>
        <pc:spChg chg="del">
          <ac:chgData name="Lerato Shai" userId="127931a0-fab4-46b6-81f1-3c84f1ba6e1c" providerId="ADAL" clId="{B926BE8E-9DD8-415B-B5CC-676FC6D0127E}" dt="2026-05-05T10:21:06.161" v="3166" actId="478"/>
          <ac:spMkLst>
            <pc:docMk/>
            <pc:sldMk cId="1366403105" sldId="2134806501"/>
            <ac:spMk id="7" creationId="{00000000-0000-0000-0000-000000000000}"/>
          </ac:spMkLst>
        </pc:spChg>
        <pc:spChg chg="add mod">
          <ac:chgData name="Lerato Shai" userId="127931a0-fab4-46b6-81f1-3c84f1ba6e1c" providerId="ADAL" clId="{B926BE8E-9DD8-415B-B5CC-676FC6D0127E}" dt="2026-05-06T08:03:54.202" v="10358" actId="164"/>
          <ac:spMkLst>
            <pc:docMk/>
            <pc:sldMk cId="1366403105" sldId="2134806501"/>
            <ac:spMk id="7" creationId="{17C0F1C9-52F3-EE29-2B27-B544E2840B09}"/>
          </ac:spMkLst>
        </pc:spChg>
        <pc:spChg chg="add mod">
          <ac:chgData name="Lerato Shai" userId="127931a0-fab4-46b6-81f1-3c84f1ba6e1c" providerId="ADAL" clId="{B926BE8E-9DD8-415B-B5CC-676FC6D0127E}" dt="2026-05-06T08:03:54.202" v="10358" actId="164"/>
          <ac:spMkLst>
            <pc:docMk/>
            <pc:sldMk cId="1366403105" sldId="2134806501"/>
            <ac:spMk id="8" creationId="{6222B3C0-F95A-8CF4-8528-3037480D4BEA}"/>
          </ac:spMkLst>
        </pc:spChg>
        <pc:spChg chg="del">
          <ac:chgData name="Lerato Shai" userId="127931a0-fab4-46b6-81f1-3c84f1ba6e1c" providerId="ADAL" clId="{B926BE8E-9DD8-415B-B5CC-676FC6D0127E}" dt="2026-05-05T10:21:06.161" v="3166" actId="478"/>
          <ac:spMkLst>
            <pc:docMk/>
            <pc:sldMk cId="1366403105" sldId="2134806501"/>
            <ac:spMk id="11" creationId="{00000000-0000-0000-0000-000000000000}"/>
          </ac:spMkLst>
        </pc:spChg>
        <pc:spChg chg="del">
          <ac:chgData name="Lerato Shai" userId="127931a0-fab4-46b6-81f1-3c84f1ba6e1c" providerId="ADAL" clId="{B926BE8E-9DD8-415B-B5CC-676FC6D0127E}" dt="2026-05-05T10:21:06.161" v="3166" actId="478"/>
          <ac:spMkLst>
            <pc:docMk/>
            <pc:sldMk cId="1366403105" sldId="2134806501"/>
            <ac:spMk id="12" creationId="{00000000-0000-0000-0000-000000000000}"/>
          </ac:spMkLst>
        </pc:spChg>
        <pc:spChg chg="del">
          <ac:chgData name="Lerato Shai" userId="127931a0-fab4-46b6-81f1-3c84f1ba6e1c" providerId="ADAL" clId="{B926BE8E-9DD8-415B-B5CC-676FC6D0127E}" dt="2026-05-05T10:21:06.161" v="3166" actId="478"/>
          <ac:spMkLst>
            <pc:docMk/>
            <pc:sldMk cId="1366403105" sldId="2134806501"/>
            <ac:spMk id="13" creationId="{00000000-0000-0000-0000-000000000000}"/>
          </ac:spMkLst>
        </pc:spChg>
        <pc:spChg chg="del">
          <ac:chgData name="Lerato Shai" userId="127931a0-fab4-46b6-81f1-3c84f1ba6e1c" providerId="ADAL" clId="{B926BE8E-9DD8-415B-B5CC-676FC6D0127E}" dt="2026-05-05T10:21:06.161" v="3166" actId="478"/>
          <ac:spMkLst>
            <pc:docMk/>
            <pc:sldMk cId="1366403105" sldId="2134806501"/>
            <ac:spMk id="14" creationId="{00000000-0000-0000-0000-000000000000}"/>
          </ac:spMkLst>
        </pc:spChg>
        <pc:spChg chg="del">
          <ac:chgData name="Lerato Shai" userId="127931a0-fab4-46b6-81f1-3c84f1ba6e1c" providerId="ADAL" clId="{B926BE8E-9DD8-415B-B5CC-676FC6D0127E}" dt="2026-05-05T10:21:06.161" v="3166" actId="478"/>
          <ac:spMkLst>
            <pc:docMk/>
            <pc:sldMk cId="1366403105" sldId="2134806501"/>
            <ac:spMk id="18" creationId="{00000000-0000-0000-0000-000000000000}"/>
          </ac:spMkLst>
        </pc:spChg>
        <pc:spChg chg="del">
          <ac:chgData name="Lerato Shai" userId="127931a0-fab4-46b6-81f1-3c84f1ba6e1c" providerId="ADAL" clId="{B926BE8E-9DD8-415B-B5CC-676FC6D0127E}" dt="2026-05-05T10:21:06.161" v="3166" actId="478"/>
          <ac:spMkLst>
            <pc:docMk/>
            <pc:sldMk cId="1366403105" sldId="2134806501"/>
            <ac:spMk id="19" creationId="{00000000-0000-0000-0000-000000000000}"/>
          </ac:spMkLst>
        </pc:spChg>
        <pc:spChg chg="del">
          <ac:chgData name="Lerato Shai" userId="127931a0-fab4-46b6-81f1-3c84f1ba6e1c" providerId="ADAL" clId="{B926BE8E-9DD8-415B-B5CC-676FC6D0127E}" dt="2026-05-05T10:21:06.161" v="3166" actId="478"/>
          <ac:spMkLst>
            <pc:docMk/>
            <pc:sldMk cId="1366403105" sldId="2134806501"/>
            <ac:spMk id="23" creationId="{00000000-0000-0000-0000-000000000000}"/>
          </ac:spMkLst>
        </pc:spChg>
        <pc:spChg chg="mod">
          <ac:chgData name="Lerato Shai" userId="127931a0-fab4-46b6-81f1-3c84f1ba6e1c" providerId="ADAL" clId="{B926BE8E-9DD8-415B-B5CC-676FC6D0127E}" dt="2026-05-05T10:20:58.770" v="3164" actId="20577"/>
          <ac:spMkLst>
            <pc:docMk/>
            <pc:sldMk cId="1366403105" sldId="2134806501"/>
            <ac:spMk id="147" creationId="{00000000-0000-0000-0000-000000000000}"/>
          </ac:spMkLst>
        </pc:spChg>
        <pc:spChg chg="del">
          <ac:chgData name="Lerato Shai" userId="127931a0-fab4-46b6-81f1-3c84f1ba6e1c" providerId="ADAL" clId="{B926BE8E-9DD8-415B-B5CC-676FC6D0127E}" dt="2026-05-05T10:21:06.161" v="3166" actId="478"/>
          <ac:spMkLst>
            <pc:docMk/>
            <pc:sldMk cId="1366403105" sldId="2134806501"/>
            <ac:spMk id="154" creationId="{6D11BA27-C629-B08D-3558-FA88BDF3BDD7}"/>
          </ac:spMkLst>
        </pc:spChg>
        <pc:spChg chg="del">
          <ac:chgData name="Lerato Shai" userId="127931a0-fab4-46b6-81f1-3c84f1ba6e1c" providerId="ADAL" clId="{B926BE8E-9DD8-415B-B5CC-676FC6D0127E}" dt="2026-05-05T10:21:06.161" v="3166" actId="478"/>
          <ac:spMkLst>
            <pc:docMk/>
            <pc:sldMk cId="1366403105" sldId="2134806501"/>
            <ac:spMk id="158" creationId="{9987CD38-81AB-58B7-A9E9-BD7E6C915CBC}"/>
          </ac:spMkLst>
        </pc:spChg>
        <pc:grpChg chg="add mod">
          <ac:chgData name="Lerato Shai" userId="127931a0-fab4-46b6-81f1-3c84f1ba6e1c" providerId="ADAL" clId="{B926BE8E-9DD8-415B-B5CC-676FC6D0127E}" dt="2026-05-06T08:03:54.202" v="10358" actId="164"/>
          <ac:grpSpMkLst>
            <pc:docMk/>
            <pc:sldMk cId="1366403105" sldId="2134806501"/>
            <ac:grpSpMk id="10" creationId="{20594259-113B-51BE-21D8-1CA0182623C5}"/>
          </ac:grpSpMkLst>
        </pc:grpChg>
        <pc:graphicFrameChg chg="add mod modGraphic">
          <ac:chgData name="Lerato Shai" userId="127931a0-fab4-46b6-81f1-3c84f1ba6e1c" providerId="ADAL" clId="{B926BE8E-9DD8-415B-B5CC-676FC6D0127E}" dt="2026-05-05T14:11:33.883" v="8354" actId="20577"/>
          <ac:graphicFrameMkLst>
            <pc:docMk/>
            <pc:sldMk cId="1366403105" sldId="2134806501"/>
            <ac:graphicFrameMk id="4" creationId="{3D1A147C-AEEF-D513-C612-CB89816ACD3A}"/>
          </ac:graphicFrameMkLst>
        </pc:graphicFrameChg>
        <pc:picChg chg="del">
          <ac:chgData name="Lerato Shai" userId="127931a0-fab4-46b6-81f1-3c84f1ba6e1c" providerId="ADAL" clId="{B926BE8E-9DD8-415B-B5CC-676FC6D0127E}" dt="2026-05-05T10:21:00.751" v="3165" actId="478"/>
          <ac:picMkLst>
            <pc:docMk/>
            <pc:sldMk cId="1366403105" sldId="2134806501"/>
            <ac:picMk id="153" creationId="{8623F0F9-33C7-F9FA-2E37-4E4F2238E5D4}"/>
          </ac:picMkLst>
        </pc:picChg>
      </pc:sldChg>
      <pc:sldChg chg="addSp delSp modSp add mod">
        <pc:chgData name="Lerato Shai" userId="127931a0-fab4-46b6-81f1-3c84f1ba6e1c" providerId="ADAL" clId="{B926BE8E-9DD8-415B-B5CC-676FC6D0127E}" dt="2026-05-05T13:46:04.780" v="7697" actId="113"/>
        <pc:sldMkLst>
          <pc:docMk/>
          <pc:sldMk cId="1037556039" sldId="2134806508"/>
        </pc:sldMkLst>
        <pc:spChg chg="mod">
          <ac:chgData name="Lerato Shai" userId="127931a0-fab4-46b6-81f1-3c84f1ba6e1c" providerId="ADAL" clId="{B926BE8E-9DD8-415B-B5CC-676FC6D0127E}" dt="2026-05-04T09:19:50.812" v="966" actId="113"/>
          <ac:spMkLst>
            <pc:docMk/>
            <pc:sldMk cId="1037556039" sldId="2134806508"/>
            <ac:spMk id="2" creationId="{EAF0A0C9-A986-3103-261B-B77A180A1D61}"/>
          </ac:spMkLst>
        </pc:spChg>
        <pc:spChg chg="mod">
          <ac:chgData name="Lerato Shai" userId="127931a0-fab4-46b6-81f1-3c84f1ba6e1c" providerId="ADAL" clId="{B926BE8E-9DD8-415B-B5CC-676FC6D0127E}" dt="2026-05-05T13:45:29.663" v="7693" actId="113"/>
          <ac:spMkLst>
            <pc:docMk/>
            <pc:sldMk cId="1037556039" sldId="2134806508"/>
            <ac:spMk id="4" creationId="{CC5F324E-090E-1907-6A78-AF425F77CADC}"/>
          </ac:spMkLst>
        </pc:spChg>
        <pc:spChg chg="add mod">
          <ac:chgData name="Lerato Shai" userId="127931a0-fab4-46b6-81f1-3c84f1ba6e1c" providerId="ADAL" clId="{B926BE8E-9DD8-415B-B5CC-676FC6D0127E}" dt="2026-05-05T13:05:20.028" v="6017" actId="14100"/>
          <ac:spMkLst>
            <pc:docMk/>
            <pc:sldMk cId="1037556039" sldId="2134806508"/>
            <ac:spMk id="5" creationId="{0D8928CC-58E0-906F-E87D-4C78F78B5FB7}"/>
          </ac:spMkLst>
        </pc:spChg>
        <pc:spChg chg="add mod">
          <ac:chgData name="Lerato Shai" userId="127931a0-fab4-46b6-81f1-3c84f1ba6e1c" providerId="ADAL" clId="{B926BE8E-9DD8-415B-B5CC-676FC6D0127E}" dt="2026-05-05T13:46:04.780" v="7697" actId="113"/>
          <ac:spMkLst>
            <pc:docMk/>
            <pc:sldMk cId="1037556039" sldId="2134806508"/>
            <ac:spMk id="10" creationId="{15AFCE9E-33F1-1DBA-4819-BC3775736555}"/>
          </ac:spMkLst>
        </pc:spChg>
        <pc:picChg chg="add mod">
          <ac:chgData name="Lerato Shai" userId="127931a0-fab4-46b6-81f1-3c84f1ba6e1c" providerId="ADAL" clId="{B926BE8E-9DD8-415B-B5CC-676FC6D0127E}" dt="2026-05-04T10:12:09.306" v="1764" actId="1076"/>
          <ac:picMkLst>
            <pc:docMk/>
            <pc:sldMk cId="1037556039" sldId="2134806508"/>
            <ac:picMk id="3" creationId="{E7D484F3-4684-712C-AF1A-ABC565802F45}"/>
          </ac:picMkLst>
        </pc:picChg>
        <pc:cxnChg chg="del mod">
          <ac:chgData name="Lerato Shai" userId="127931a0-fab4-46b6-81f1-3c84f1ba6e1c" providerId="ADAL" clId="{B926BE8E-9DD8-415B-B5CC-676FC6D0127E}" dt="2026-05-05T13:05:14.140" v="6014" actId="478"/>
          <ac:cxnSpMkLst>
            <pc:docMk/>
            <pc:sldMk cId="1037556039" sldId="2134806508"/>
            <ac:cxnSpMk id="8" creationId="{DEF64BF9-742D-E69B-160C-EF528E557D68}"/>
          </ac:cxnSpMkLst>
        </pc:cxnChg>
      </pc:sldChg>
      <pc:sldChg chg="addSp delSp modSp mod">
        <pc:chgData name="Lerato Shai" userId="127931a0-fab4-46b6-81f1-3c84f1ba6e1c" providerId="ADAL" clId="{B926BE8E-9DD8-415B-B5CC-676FC6D0127E}" dt="2026-05-06T08:35:44.625" v="11372" actId="20577"/>
        <pc:sldMkLst>
          <pc:docMk/>
          <pc:sldMk cId="2128368563" sldId="2134806521"/>
        </pc:sldMkLst>
        <pc:spChg chg="mod">
          <ac:chgData name="Lerato Shai" userId="127931a0-fab4-46b6-81f1-3c84f1ba6e1c" providerId="ADAL" clId="{B926BE8E-9DD8-415B-B5CC-676FC6D0127E}" dt="2026-05-05T14:17:23.185" v="8403" actId="2711"/>
          <ac:spMkLst>
            <pc:docMk/>
            <pc:sldMk cId="2128368563" sldId="2134806521"/>
            <ac:spMk id="2" creationId="{65337103-8C82-9FEA-F481-5B5288AA7984}"/>
          </ac:spMkLst>
        </pc:spChg>
        <pc:spChg chg="mod">
          <ac:chgData name="Lerato Shai" userId="127931a0-fab4-46b6-81f1-3c84f1ba6e1c" providerId="ADAL" clId="{B926BE8E-9DD8-415B-B5CC-676FC6D0127E}" dt="2026-05-05T14:17:23.185" v="8403" actId="2711"/>
          <ac:spMkLst>
            <pc:docMk/>
            <pc:sldMk cId="2128368563" sldId="2134806521"/>
            <ac:spMk id="3" creationId="{4832AC0A-79E2-4990-A9A3-6EB9542610AA}"/>
          </ac:spMkLst>
        </pc:spChg>
        <pc:spChg chg="add mod">
          <ac:chgData name="Lerato Shai" userId="127931a0-fab4-46b6-81f1-3c84f1ba6e1c" providerId="ADAL" clId="{B926BE8E-9DD8-415B-B5CC-676FC6D0127E}" dt="2026-05-05T14:17:23.185" v="8403" actId="2711"/>
          <ac:spMkLst>
            <pc:docMk/>
            <pc:sldMk cId="2128368563" sldId="2134806521"/>
            <ac:spMk id="5" creationId="{3BBF25E7-E691-53AF-29F5-54946D13FA5E}"/>
          </ac:spMkLst>
        </pc:spChg>
        <pc:spChg chg="add mod">
          <ac:chgData name="Lerato Shai" userId="127931a0-fab4-46b6-81f1-3c84f1ba6e1c" providerId="ADAL" clId="{B926BE8E-9DD8-415B-B5CC-676FC6D0127E}" dt="2026-05-06T08:04:42.429" v="10361" actId="20577"/>
          <ac:spMkLst>
            <pc:docMk/>
            <pc:sldMk cId="2128368563" sldId="2134806521"/>
            <ac:spMk id="6" creationId="{22F13502-78D6-1806-1CF0-F9CF6308139C}"/>
          </ac:spMkLst>
        </pc:spChg>
        <pc:spChg chg="add del mod">
          <ac:chgData name="Lerato Shai" userId="127931a0-fab4-46b6-81f1-3c84f1ba6e1c" providerId="ADAL" clId="{B926BE8E-9DD8-415B-B5CC-676FC6D0127E}" dt="2026-05-06T08:35:44.625" v="11372" actId="20577"/>
          <ac:spMkLst>
            <pc:docMk/>
            <pc:sldMk cId="2128368563" sldId="2134806521"/>
            <ac:spMk id="8" creationId="{8E4F85B6-2515-C6FF-75F7-98163609076D}"/>
          </ac:spMkLst>
        </pc:spChg>
        <pc:spChg chg="add mod">
          <ac:chgData name="Lerato Shai" userId="127931a0-fab4-46b6-81f1-3c84f1ba6e1c" providerId="ADAL" clId="{B926BE8E-9DD8-415B-B5CC-676FC6D0127E}" dt="2026-05-05T14:19:34.038" v="8500" actId="20577"/>
          <ac:spMkLst>
            <pc:docMk/>
            <pc:sldMk cId="2128368563" sldId="2134806521"/>
            <ac:spMk id="9" creationId="{4DE99923-0AF2-D3A1-9F35-1853AA7D7382}"/>
          </ac:spMkLst>
        </pc:spChg>
        <pc:graphicFrameChg chg="del">
          <ac:chgData name="Lerato Shai" userId="127931a0-fab4-46b6-81f1-3c84f1ba6e1c" providerId="ADAL" clId="{B926BE8E-9DD8-415B-B5CC-676FC6D0127E}" dt="2026-05-05T09:38:28.053" v="2310" actId="478"/>
          <ac:graphicFrameMkLst>
            <pc:docMk/>
            <pc:sldMk cId="2128368563" sldId="2134806521"/>
            <ac:graphicFrameMk id="7" creationId="{CBA6AB75-5944-F911-7E64-F65213741716}"/>
          </ac:graphicFrameMkLst>
        </pc:graphicFrameChg>
        <pc:picChg chg="add mod">
          <ac:chgData name="Lerato Shai" userId="127931a0-fab4-46b6-81f1-3c84f1ba6e1c" providerId="ADAL" clId="{B926BE8E-9DD8-415B-B5CC-676FC6D0127E}" dt="2026-05-05T10:07:40.385" v="2861" actId="1076"/>
          <ac:picMkLst>
            <pc:docMk/>
            <pc:sldMk cId="2128368563" sldId="2134806521"/>
            <ac:picMk id="4" creationId="{97025500-7E5C-9AB0-BCC1-16F3E3B6F412}"/>
          </ac:picMkLst>
        </pc:picChg>
      </pc:sldChg>
      <pc:sldChg chg="addSp delSp modSp mod ord modNotesTx">
        <pc:chgData name="Lerato Shai" userId="127931a0-fab4-46b6-81f1-3c84f1ba6e1c" providerId="ADAL" clId="{B926BE8E-9DD8-415B-B5CC-676FC6D0127E}" dt="2026-05-06T08:47:39.835" v="11550" actId="1035"/>
        <pc:sldMkLst>
          <pc:docMk/>
          <pc:sldMk cId="1290991636" sldId="2134806543"/>
        </pc:sldMkLst>
        <pc:spChg chg="add mod">
          <ac:chgData name="Lerato Shai" userId="127931a0-fab4-46b6-81f1-3c84f1ba6e1c" providerId="ADAL" clId="{B926BE8E-9DD8-415B-B5CC-676FC6D0127E}" dt="2026-05-06T08:47:39.835" v="11550" actId="1035"/>
          <ac:spMkLst>
            <pc:docMk/>
            <pc:sldMk cId="1290991636" sldId="2134806543"/>
            <ac:spMk id="2" creationId="{DEFC86B0-7B85-40AE-3C7A-95B5CC9FCEE6}"/>
          </ac:spMkLst>
        </pc:spChg>
        <pc:spChg chg="add mod">
          <ac:chgData name="Lerato Shai" userId="127931a0-fab4-46b6-81f1-3c84f1ba6e1c" providerId="ADAL" clId="{B926BE8E-9DD8-415B-B5CC-676FC6D0127E}" dt="2026-05-06T08:47:39.835" v="11550" actId="1035"/>
          <ac:spMkLst>
            <pc:docMk/>
            <pc:sldMk cId="1290991636" sldId="2134806543"/>
            <ac:spMk id="3" creationId="{727D0F7B-1197-62DF-E82D-ECE02F7E8E1C}"/>
          </ac:spMkLst>
        </pc:spChg>
        <pc:spChg chg="add del mod">
          <ac:chgData name="Lerato Shai" userId="127931a0-fab4-46b6-81f1-3c84f1ba6e1c" providerId="ADAL" clId="{B926BE8E-9DD8-415B-B5CC-676FC6D0127E}" dt="2026-05-05T10:17:04.589" v="3054" actId="478"/>
          <ac:spMkLst>
            <pc:docMk/>
            <pc:sldMk cId="1290991636" sldId="2134806543"/>
            <ac:spMk id="7" creationId="{5074E19B-C4E5-50FE-4D40-D4A9B117E057}"/>
          </ac:spMkLst>
        </pc:spChg>
        <pc:spChg chg="mod">
          <ac:chgData name="Lerato Shai" userId="127931a0-fab4-46b6-81f1-3c84f1ba6e1c" providerId="ADAL" clId="{B926BE8E-9DD8-415B-B5CC-676FC6D0127E}" dt="2026-05-05T14:28:00.910" v="8568" actId="14100"/>
          <ac:spMkLst>
            <pc:docMk/>
            <pc:sldMk cId="1290991636" sldId="2134806543"/>
            <ac:spMk id="9" creationId="{D3979A9E-25CE-1A85-B887-7C0904FF518D}"/>
          </ac:spMkLst>
        </pc:spChg>
        <pc:spChg chg="del mod">
          <ac:chgData name="Lerato Shai" userId="127931a0-fab4-46b6-81f1-3c84f1ba6e1c" providerId="ADAL" clId="{B926BE8E-9DD8-415B-B5CC-676FC6D0127E}" dt="2026-05-05T10:15:53.559" v="3010" actId="21"/>
          <ac:spMkLst>
            <pc:docMk/>
            <pc:sldMk cId="1290991636" sldId="2134806543"/>
            <ac:spMk id="11" creationId="{E08538FC-A1DB-F725-DADF-995DF9E74C16}"/>
          </ac:spMkLst>
        </pc:spChg>
        <pc:spChg chg="mod">
          <ac:chgData name="Lerato Shai" userId="127931a0-fab4-46b6-81f1-3c84f1ba6e1c" providerId="ADAL" clId="{B926BE8E-9DD8-415B-B5CC-676FC6D0127E}" dt="2026-05-06T08:47:39.835" v="11550" actId="1035"/>
          <ac:spMkLst>
            <pc:docMk/>
            <pc:sldMk cId="1290991636" sldId="2134806543"/>
            <ac:spMk id="12" creationId="{F22818A9-AFD3-6C5A-5DF7-9663BC5179F7}"/>
          </ac:spMkLst>
        </pc:spChg>
        <pc:spChg chg="add mod">
          <ac:chgData name="Lerato Shai" userId="127931a0-fab4-46b6-81f1-3c84f1ba6e1c" providerId="ADAL" clId="{B926BE8E-9DD8-415B-B5CC-676FC6D0127E}" dt="2026-05-06T08:47:39.835" v="11550" actId="1035"/>
          <ac:spMkLst>
            <pc:docMk/>
            <pc:sldMk cId="1290991636" sldId="2134806543"/>
            <ac:spMk id="15" creationId="{095F9208-C52A-587B-6385-56E8B2D7FF68}"/>
          </ac:spMkLst>
        </pc:spChg>
        <pc:spChg chg="mod">
          <ac:chgData name="Lerato Shai" userId="127931a0-fab4-46b6-81f1-3c84f1ba6e1c" providerId="ADAL" clId="{B926BE8E-9DD8-415B-B5CC-676FC6D0127E}" dt="2026-05-05T14:04:16.951" v="8297" actId="20577"/>
          <ac:spMkLst>
            <pc:docMk/>
            <pc:sldMk cId="1290991636" sldId="2134806543"/>
            <ac:spMk id="145" creationId="{35DD86F5-703A-74AF-2DB3-37C9D03F29E5}"/>
          </ac:spMkLst>
        </pc:spChg>
        <pc:spChg chg="add mod">
          <ac:chgData name="Lerato Shai" userId="127931a0-fab4-46b6-81f1-3c84f1ba6e1c" providerId="ADAL" clId="{B926BE8E-9DD8-415B-B5CC-676FC6D0127E}" dt="2026-05-06T08:47:39.835" v="11550" actId="1035"/>
          <ac:spMkLst>
            <pc:docMk/>
            <pc:sldMk cId="1290991636" sldId="2134806543"/>
            <ac:spMk id="154" creationId="{322BFB16-A833-35FB-14F1-04737E51C76D}"/>
          </ac:spMkLst>
        </pc:spChg>
        <pc:spChg chg="mod">
          <ac:chgData name="Lerato Shai" userId="127931a0-fab4-46b6-81f1-3c84f1ba6e1c" providerId="ADAL" clId="{B926BE8E-9DD8-415B-B5CC-676FC6D0127E}" dt="2026-05-06T08:47:28.774" v="11535" actId="1076"/>
          <ac:spMkLst>
            <pc:docMk/>
            <pc:sldMk cId="1290991636" sldId="2134806543"/>
            <ac:spMk id="160" creationId="{87F3D76A-F4AE-04C1-4FB6-1701165A560B}"/>
          </ac:spMkLst>
        </pc:spChg>
        <pc:picChg chg="del mod">
          <ac:chgData name="Lerato Shai" userId="127931a0-fab4-46b6-81f1-3c84f1ba6e1c" providerId="ADAL" clId="{B926BE8E-9DD8-415B-B5CC-676FC6D0127E}" dt="2026-05-05T10:15:53.559" v="3010" actId="21"/>
          <ac:picMkLst>
            <pc:docMk/>
            <pc:sldMk cId="1290991636" sldId="2134806543"/>
            <ac:picMk id="19" creationId="{0ADAF14E-6C4C-A195-36CD-41845857FAA3}"/>
          </ac:picMkLst>
        </pc:picChg>
      </pc:sldChg>
      <pc:sldChg chg="addSp delSp modSp new del mod ord">
        <pc:chgData name="Lerato Shai" userId="127931a0-fab4-46b6-81f1-3c84f1ba6e1c" providerId="ADAL" clId="{B926BE8E-9DD8-415B-B5CC-676FC6D0127E}" dt="2026-05-05T11:19:56.518" v="4836" actId="47"/>
        <pc:sldMkLst>
          <pc:docMk/>
          <pc:sldMk cId="2062106145" sldId="2134806552"/>
        </pc:sldMkLst>
        <pc:picChg chg="add del mod">
          <ac:chgData name="Lerato Shai" userId="127931a0-fab4-46b6-81f1-3c84f1ba6e1c" providerId="ADAL" clId="{B926BE8E-9DD8-415B-B5CC-676FC6D0127E}" dt="2026-05-05T11:16:30.806" v="4753" actId="21"/>
          <ac:picMkLst>
            <pc:docMk/>
            <pc:sldMk cId="2062106145" sldId="2134806552"/>
            <ac:picMk id="5" creationId="{E4B8A62B-3307-71FD-875A-A2C5E52920F2}"/>
          </ac:picMkLst>
        </pc:picChg>
      </pc:sldChg>
      <pc:sldChg chg="modSp add del mod">
        <pc:chgData name="Lerato Shai" userId="127931a0-fab4-46b6-81f1-3c84f1ba6e1c" providerId="ADAL" clId="{B926BE8E-9DD8-415B-B5CC-676FC6D0127E}" dt="2026-05-05T12:52:11.489" v="5948" actId="47"/>
        <pc:sldMkLst>
          <pc:docMk/>
          <pc:sldMk cId="640116006" sldId="2134806553"/>
        </pc:sldMkLst>
        <pc:spChg chg="mod">
          <ac:chgData name="Lerato Shai" userId="127931a0-fab4-46b6-81f1-3c84f1ba6e1c" providerId="ADAL" clId="{B926BE8E-9DD8-415B-B5CC-676FC6D0127E}" dt="2026-05-05T10:45:18.150" v="4060" actId="1076"/>
          <ac:spMkLst>
            <pc:docMk/>
            <pc:sldMk cId="640116006" sldId="2134806553"/>
            <ac:spMk id="5" creationId="{F66D1709-7906-2D38-9D48-E3E92DB64DD4}"/>
          </ac:spMkLst>
        </pc:spChg>
      </pc:sldChg>
      <pc:sldChg chg="addSp delSp modSp add del mod delAnim modAnim">
        <pc:chgData name="Lerato Shai" userId="127931a0-fab4-46b6-81f1-3c84f1ba6e1c" providerId="ADAL" clId="{B926BE8E-9DD8-415B-B5CC-676FC6D0127E}" dt="2026-05-05T11:11:20.577" v="4674" actId="47"/>
        <pc:sldMkLst>
          <pc:docMk/>
          <pc:sldMk cId="1982135196" sldId="2134806554"/>
        </pc:sldMkLst>
        <pc:spChg chg="add del mod">
          <ac:chgData name="Lerato Shai" userId="127931a0-fab4-46b6-81f1-3c84f1ba6e1c" providerId="ADAL" clId="{B926BE8E-9DD8-415B-B5CC-676FC6D0127E}" dt="2026-05-05T11:11:19.220" v="4673" actId="21"/>
          <ac:spMkLst>
            <pc:docMk/>
            <pc:sldMk cId="1982135196" sldId="2134806554"/>
            <ac:spMk id="10" creationId="{121D4615-0005-4DC2-7CD1-60F41D5779F3}"/>
          </ac:spMkLst>
        </pc:spChg>
        <pc:spChg chg="add del mod">
          <ac:chgData name="Lerato Shai" userId="127931a0-fab4-46b6-81f1-3c84f1ba6e1c" providerId="ADAL" clId="{B926BE8E-9DD8-415B-B5CC-676FC6D0127E}" dt="2026-05-05T11:11:19.220" v="4673" actId="21"/>
          <ac:spMkLst>
            <pc:docMk/>
            <pc:sldMk cId="1982135196" sldId="2134806554"/>
            <ac:spMk id="14" creationId="{B0EF6AAF-CAD4-8096-08BA-B8F4FD1806BF}"/>
          </ac:spMkLst>
        </pc:spChg>
        <pc:spChg chg="add del mod">
          <ac:chgData name="Lerato Shai" userId="127931a0-fab4-46b6-81f1-3c84f1ba6e1c" providerId="ADAL" clId="{B926BE8E-9DD8-415B-B5CC-676FC6D0127E}" dt="2026-05-05T11:11:19.220" v="4673" actId="21"/>
          <ac:spMkLst>
            <pc:docMk/>
            <pc:sldMk cId="1982135196" sldId="2134806554"/>
            <ac:spMk id="19" creationId="{D8D07139-8EB4-A2EF-5378-DF04C73DB050}"/>
          </ac:spMkLst>
        </pc:spChg>
        <pc:spChg chg="add del mod">
          <ac:chgData name="Lerato Shai" userId="127931a0-fab4-46b6-81f1-3c84f1ba6e1c" providerId="ADAL" clId="{B926BE8E-9DD8-415B-B5CC-676FC6D0127E}" dt="2026-05-05T11:11:19.220" v="4673" actId="21"/>
          <ac:spMkLst>
            <pc:docMk/>
            <pc:sldMk cId="1982135196" sldId="2134806554"/>
            <ac:spMk id="20" creationId="{655CD568-9C7C-DDBD-2ECD-E50629AD949A}"/>
          </ac:spMkLst>
        </pc:spChg>
        <pc:grpChg chg="add del mod">
          <ac:chgData name="Lerato Shai" userId="127931a0-fab4-46b6-81f1-3c84f1ba6e1c" providerId="ADAL" clId="{B926BE8E-9DD8-415B-B5CC-676FC6D0127E}" dt="2026-05-05T11:11:19.220" v="4673" actId="21"/>
          <ac:grpSpMkLst>
            <pc:docMk/>
            <pc:sldMk cId="1982135196" sldId="2134806554"/>
            <ac:grpSpMk id="15" creationId="{19E8FAC7-B7DA-FAA0-C6DA-E227A87FDCBB}"/>
          </ac:grpSpMkLst>
        </pc:grpChg>
        <pc:picChg chg="add del mod">
          <ac:chgData name="Lerato Shai" userId="127931a0-fab4-46b6-81f1-3c84f1ba6e1c" providerId="ADAL" clId="{B926BE8E-9DD8-415B-B5CC-676FC6D0127E}" dt="2026-05-05T11:11:19.220" v="4673" actId="21"/>
          <ac:picMkLst>
            <pc:docMk/>
            <pc:sldMk cId="1982135196" sldId="2134806554"/>
            <ac:picMk id="13" creationId="{9E3104C7-4FA4-F72B-3F55-1C0B2B4F0B92}"/>
          </ac:picMkLst>
        </pc:picChg>
      </pc:sldChg>
      <pc:sldChg chg="delSp modSp add del mod">
        <pc:chgData name="Lerato Shai" userId="127931a0-fab4-46b6-81f1-3c84f1ba6e1c" providerId="ADAL" clId="{B926BE8E-9DD8-415B-B5CC-676FC6D0127E}" dt="2026-05-05T10:21:16.403" v="3170" actId="47"/>
        <pc:sldMkLst>
          <pc:docMk/>
          <pc:sldMk cId="2673734367" sldId="2134806555"/>
        </pc:sldMkLst>
        <pc:spChg chg="del">
          <ac:chgData name="Lerato Shai" userId="127931a0-fab4-46b6-81f1-3c84f1ba6e1c" providerId="ADAL" clId="{B926BE8E-9DD8-415B-B5CC-676FC6D0127E}" dt="2026-05-05T10:20:44.230" v="3118" actId="21"/>
          <ac:spMkLst>
            <pc:docMk/>
            <pc:sldMk cId="2673734367" sldId="2134806555"/>
            <ac:spMk id="2" creationId="{80B6B61A-89EA-A3ED-1FB7-12B1586C09FA}"/>
          </ac:spMkLst>
        </pc:spChg>
        <pc:graphicFrameChg chg="del modGraphic">
          <ac:chgData name="Lerato Shai" userId="127931a0-fab4-46b6-81f1-3c84f1ba6e1c" providerId="ADAL" clId="{B926BE8E-9DD8-415B-B5CC-676FC6D0127E}" dt="2026-05-05T10:20:44.230" v="3118" actId="21"/>
          <ac:graphicFrameMkLst>
            <pc:docMk/>
            <pc:sldMk cId="2673734367" sldId="2134806555"/>
            <ac:graphicFrameMk id="4" creationId="{3D1A147C-AEEF-D513-C612-CB89816ACD3A}"/>
          </ac:graphicFrameMkLst>
        </pc:graphicFrameChg>
      </pc:sldChg>
      <pc:sldChg chg="modSp add mod">
        <pc:chgData name="Lerato Shai" userId="127931a0-fab4-46b6-81f1-3c84f1ba6e1c" providerId="ADAL" clId="{B926BE8E-9DD8-415B-B5CC-676FC6D0127E}" dt="2026-05-04T06:24:34.222" v="345" actId="6549"/>
        <pc:sldMkLst>
          <pc:docMk/>
          <pc:sldMk cId="1637544504" sldId="2134806557"/>
        </pc:sldMkLst>
        <pc:spChg chg="mod">
          <ac:chgData name="Lerato Shai" userId="127931a0-fab4-46b6-81f1-3c84f1ba6e1c" providerId="ADAL" clId="{B926BE8E-9DD8-415B-B5CC-676FC6D0127E}" dt="2026-05-04T06:24:34.222" v="345" actId="6549"/>
          <ac:spMkLst>
            <pc:docMk/>
            <pc:sldMk cId="1637544504" sldId="2134806557"/>
            <ac:spMk id="19" creationId="{E66331BF-4D84-5741-96E1-38932FF3B605}"/>
          </ac:spMkLst>
        </pc:spChg>
      </pc:sldChg>
      <pc:sldChg chg="addSp delSp modSp add del mod ord modClrScheme chgLayout">
        <pc:chgData name="Lerato Shai" userId="127931a0-fab4-46b6-81f1-3c84f1ba6e1c" providerId="ADAL" clId="{B926BE8E-9DD8-415B-B5CC-676FC6D0127E}" dt="2026-05-05T12:50:42.808" v="5927" actId="47"/>
        <pc:sldMkLst>
          <pc:docMk/>
          <pc:sldMk cId="3559562105" sldId="2134806558"/>
        </pc:sldMkLst>
        <pc:spChg chg="add del mod">
          <ac:chgData name="Lerato Shai" userId="127931a0-fab4-46b6-81f1-3c84f1ba6e1c" providerId="ADAL" clId="{B926BE8E-9DD8-415B-B5CC-676FC6D0127E}" dt="2026-05-05T12:45:57.643" v="5509"/>
          <ac:spMkLst>
            <pc:docMk/>
            <pc:sldMk cId="3559562105" sldId="2134806558"/>
            <ac:spMk id="3" creationId="{CF607A78-DC7F-D11A-3F22-EC0E8AC3591D}"/>
          </ac:spMkLst>
        </pc:spChg>
        <pc:spChg chg="add del mod">
          <ac:chgData name="Lerato Shai" userId="127931a0-fab4-46b6-81f1-3c84f1ba6e1c" providerId="ADAL" clId="{B926BE8E-9DD8-415B-B5CC-676FC6D0127E}" dt="2026-05-05T12:43:22.428" v="5456" actId="478"/>
          <ac:spMkLst>
            <pc:docMk/>
            <pc:sldMk cId="3559562105" sldId="2134806558"/>
            <ac:spMk id="5" creationId="{6AD78E99-C74D-0CFC-6FBE-87E95BB5C762}"/>
          </ac:spMkLst>
        </pc:spChg>
        <pc:spChg chg="add del mod ord">
          <ac:chgData name="Lerato Shai" userId="127931a0-fab4-46b6-81f1-3c84f1ba6e1c" providerId="ADAL" clId="{B926BE8E-9DD8-415B-B5CC-676FC6D0127E}" dt="2026-05-05T12:43:22.903" v="5457" actId="6549"/>
          <ac:spMkLst>
            <pc:docMk/>
            <pc:sldMk cId="3559562105" sldId="2134806558"/>
            <ac:spMk id="16" creationId="{4E96C3A8-C5C9-C006-1491-2E1507EB5567}"/>
          </ac:spMkLst>
        </pc:spChg>
      </pc:sldChg>
      <pc:sldChg chg="addSp modSp new del mod">
        <pc:chgData name="Lerato Shai" userId="127931a0-fab4-46b6-81f1-3c84f1ba6e1c" providerId="ADAL" clId="{B926BE8E-9DD8-415B-B5CC-676FC6D0127E}" dt="2026-05-05T12:52:21.601" v="5949" actId="47"/>
        <pc:sldMkLst>
          <pc:docMk/>
          <pc:sldMk cId="2447003509" sldId="2134806559"/>
        </pc:sldMkLst>
      </pc:sldChg>
      <pc:sldChg chg="addSp modSp add del mod modShow">
        <pc:chgData name="Lerato Shai" userId="127931a0-fab4-46b6-81f1-3c84f1ba6e1c" providerId="ADAL" clId="{B926BE8E-9DD8-415B-B5CC-676FC6D0127E}" dt="2026-05-05T12:33:14.436" v="5241" actId="47"/>
        <pc:sldMkLst>
          <pc:docMk/>
          <pc:sldMk cId="4080845629" sldId="2134806560"/>
        </pc:sldMkLst>
      </pc:sldChg>
      <pc:sldChg chg="modSp add mod">
        <pc:chgData name="Lerato Shai" userId="127931a0-fab4-46b6-81f1-3c84f1ba6e1c" providerId="ADAL" clId="{B926BE8E-9DD8-415B-B5CC-676FC6D0127E}" dt="2026-05-06T08:35:36.354" v="11355" actId="20577"/>
        <pc:sldMkLst>
          <pc:docMk/>
          <pc:sldMk cId="524973067" sldId="2134806561"/>
        </pc:sldMkLst>
        <pc:spChg chg="mod">
          <ac:chgData name="Lerato Shai" userId="127931a0-fab4-46b6-81f1-3c84f1ba6e1c" providerId="ADAL" clId="{B926BE8E-9DD8-415B-B5CC-676FC6D0127E}" dt="2026-05-06T08:35:36.354" v="11355" actId="20577"/>
          <ac:spMkLst>
            <pc:docMk/>
            <pc:sldMk cId="524973067" sldId="2134806561"/>
            <ac:spMk id="19" creationId="{71DC0231-9A3F-0DA1-57D7-AEB5139E7C33}"/>
          </ac:spMkLst>
        </pc:spChg>
      </pc:sldChg>
      <pc:sldChg chg="addSp delSp modSp new del mod">
        <pc:chgData name="Lerato Shai" userId="127931a0-fab4-46b6-81f1-3c84f1ba6e1c" providerId="ADAL" clId="{B926BE8E-9DD8-415B-B5CC-676FC6D0127E}" dt="2026-05-05T09:38:19.858" v="2309" actId="47"/>
        <pc:sldMkLst>
          <pc:docMk/>
          <pc:sldMk cId="333294438" sldId="2134806562"/>
        </pc:sldMkLst>
      </pc:sldChg>
      <pc:sldChg chg="addSp delSp modSp add mod ord modAnim modNotesTx">
        <pc:chgData name="Lerato Shai" userId="127931a0-fab4-46b6-81f1-3c84f1ba6e1c" providerId="ADAL" clId="{B926BE8E-9DD8-415B-B5CC-676FC6D0127E}" dt="2026-05-06T08:46:56.261" v="11514" actId="20577"/>
        <pc:sldMkLst>
          <pc:docMk/>
          <pc:sldMk cId="1326721004" sldId="2134806563"/>
        </pc:sldMkLst>
        <pc:spChg chg="add mod">
          <ac:chgData name="Lerato Shai" userId="127931a0-fab4-46b6-81f1-3c84f1ba6e1c" providerId="ADAL" clId="{B926BE8E-9DD8-415B-B5CC-676FC6D0127E}" dt="2026-05-05T13:34:47.729" v="7032" actId="1076"/>
          <ac:spMkLst>
            <pc:docMk/>
            <pc:sldMk cId="1326721004" sldId="2134806563"/>
            <ac:spMk id="2" creationId="{0FB52A3F-0BA6-0B82-A415-2787572426E9}"/>
          </ac:spMkLst>
        </pc:spChg>
        <pc:spChg chg="add mod">
          <ac:chgData name="Lerato Shai" userId="127931a0-fab4-46b6-81f1-3c84f1ba6e1c" providerId="ADAL" clId="{B926BE8E-9DD8-415B-B5CC-676FC6D0127E}" dt="2026-05-05T14:16:48.369" v="8402" actId="1038"/>
          <ac:spMkLst>
            <pc:docMk/>
            <pc:sldMk cId="1326721004" sldId="2134806563"/>
            <ac:spMk id="4" creationId="{B4A078C1-22DA-BBF7-7486-2C2F091B1105}"/>
          </ac:spMkLst>
        </pc:spChg>
        <pc:spChg chg="del mod">
          <ac:chgData name="Lerato Shai" userId="127931a0-fab4-46b6-81f1-3c84f1ba6e1c" providerId="ADAL" clId="{B926BE8E-9DD8-415B-B5CC-676FC6D0127E}" dt="2026-05-05T10:15:37.348" v="3006" actId="21"/>
          <ac:spMkLst>
            <pc:docMk/>
            <pc:sldMk cId="1326721004" sldId="2134806563"/>
            <ac:spMk id="7" creationId="{5074E19B-C4E5-50FE-4D40-D4A9B117E057}"/>
          </ac:spMkLst>
        </pc:spChg>
        <pc:spChg chg="mod">
          <ac:chgData name="Lerato Shai" userId="127931a0-fab4-46b6-81f1-3c84f1ba6e1c" providerId="ADAL" clId="{B926BE8E-9DD8-415B-B5CC-676FC6D0127E}" dt="2026-05-05T13:43:26.354" v="7673" actId="14100"/>
          <ac:spMkLst>
            <pc:docMk/>
            <pc:sldMk cId="1326721004" sldId="2134806563"/>
            <ac:spMk id="9" creationId="{A02FDD57-DE8A-BA48-D78E-845D945EE321}"/>
          </ac:spMkLst>
        </pc:spChg>
        <pc:spChg chg="add mod">
          <ac:chgData name="Lerato Shai" userId="127931a0-fab4-46b6-81f1-3c84f1ba6e1c" providerId="ADAL" clId="{B926BE8E-9DD8-415B-B5CC-676FC6D0127E}" dt="2026-05-05T14:13:30.241" v="8363" actId="164"/>
          <ac:spMkLst>
            <pc:docMk/>
            <pc:sldMk cId="1326721004" sldId="2134806563"/>
            <ac:spMk id="10" creationId="{FCC092BD-A5BA-1F1B-007C-3ABEB514EB86}"/>
          </ac:spMkLst>
        </pc:spChg>
        <pc:spChg chg="add mod">
          <ac:chgData name="Lerato Shai" userId="127931a0-fab4-46b6-81f1-3c84f1ba6e1c" providerId="ADAL" clId="{B926BE8E-9DD8-415B-B5CC-676FC6D0127E}" dt="2026-05-05T14:05:13.617" v="8309" actId="2711"/>
          <ac:spMkLst>
            <pc:docMk/>
            <pc:sldMk cId="1326721004" sldId="2134806563"/>
            <ac:spMk id="11" creationId="{E08538FC-A1DB-F725-DADF-995DF9E74C16}"/>
          </ac:spMkLst>
        </pc:spChg>
        <pc:spChg chg="del">
          <ac:chgData name="Lerato Shai" userId="127931a0-fab4-46b6-81f1-3c84f1ba6e1c" providerId="ADAL" clId="{B926BE8E-9DD8-415B-B5CC-676FC6D0127E}" dt="2026-05-05T10:15:37.348" v="3006" actId="21"/>
          <ac:spMkLst>
            <pc:docMk/>
            <pc:sldMk cId="1326721004" sldId="2134806563"/>
            <ac:spMk id="12" creationId="{DEFC86B0-7B85-40AE-3C7A-95B5CC9FCEE6}"/>
          </ac:spMkLst>
        </pc:spChg>
        <pc:spChg chg="add mod">
          <ac:chgData name="Lerato Shai" userId="127931a0-fab4-46b6-81f1-3c84f1ba6e1c" providerId="ADAL" clId="{B926BE8E-9DD8-415B-B5CC-676FC6D0127E}" dt="2026-05-05T14:05:17.328" v="8310" actId="2711"/>
          <ac:spMkLst>
            <pc:docMk/>
            <pc:sldMk cId="1326721004" sldId="2134806563"/>
            <ac:spMk id="14" creationId="{C88B5E71-CE74-CBE1-CE91-5A331F37FD5E}"/>
          </ac:spMkLst>
        </pc:spChg>
        <pc:spChg chg="del mod">
          <ac:chgData name="Lerato Shai" userId="127931a0-fab4-46b6-81f1-3c84f1ba6e1c" providerId="ADAL" clId="{B926BE8E-9DD8-415B-B5CC-676FC6D0127E}" dt="2026-05-05T10:15:37.348" v="3006" actId="21"/>
          <ac:spMkLst>
            <pc:docMk/>
            <pc:sldMk cId="1326721004" sldId="2134806563"/>
            <ac:spMk id="15" creationId="{095F9208-C52A-587B-6385-56E8B2D7FF68}"/>
          </ac:spMkLst>
        </pc:spChg>
        <pc:spChg chg="add mod">
          <ac:chgData name="Lerato Shai" userId="127931a0-fab4-46b6-81f1-3c84f1ba6e1c" providerId="ADAL" clId="{B926BE8E-9DD8-415B-B5CC-676FC6D0127E}" dt="2026-05-05T13:34:51.510" v="7033" actId="571"/>
          <ac:spMkLst>
            <pc:docMk/>
            <pc:sldMk cId="1326721004" sldId="2134806563"/>
            <ac:spMk id="16" creationId="{8B5B60E4-101B-B741-D0BE-55AABEAFD899}"/>
          </ac:spMkLst>
        </pc:spChg>
        <pc:spChg chg="add del">
          <ac:chgData name="Lerato Shai" userId="127931a0-fab4-46b6-81f1-3c84f1ba6e1c" providerId="ADAL" clId="{B926BE8E-9DD8-415B-B5CC-676FC6D0127E}" dt="2026-05-05T13:41:41.793" v="7431" actId="22"/>
          <ac:spMkLst>
            <pc:docMk/>
            <pc:sldMk cId="1326721004" sldId="2134806563"/>
            <ac:spMk id="18" creationId="{A8FC12B8-D7D4-BB2C-6F90-59D1373A6943}"/>
          </ac:spMkLst>
        </pc:spChg>
        <pc:spChg chg="add del mod">
          <ac:chgData name="Lerato Shai" userId="127931a0-fab4-46b6-81f1-3c84f1ba6e1c" providerId="ADAL" clId="{B926BE8E-9DD8-415B-B5CC-676FC6D0127E}" dt="2026-05-05T13:47:26.739" v="7707" actId="478"/>
          <ac:spMkLst>
            <pc:docMk/>
            <pc:sldMk cId="1326721004" sldId="2134806563"/>
            <ac:spMk id="21" creationId="{80FA0626-5E4B-8754-4392-6A5A9EE3D252}"/>
          </ac:spMkLst>
        </pc:spChg>
        <pc:spChg chg="add del">
          <ac:chgData name="Lerato Shai" userId="127931a0-fab4-46b6-81f1-3c84f1ba6e1c" providerId="ADAL" clId="{B926BE8E-9DD8-415B-B5CC-676FC6D0127E}" dt="2026-05-05T14:04:42.901" v="8302" actId="22"/>
          <ac:spMkLst>
            <pc:docMk/>
            <pc:sldMk cId="1326721004" sldId="2134806563"/>
            <ac:spMk id="23" creationId="{81EE127F-1B0E-81E6-F8E5-B009E01B03ED}"/>
          </ac:spMkLst>
        </pc:spChg>
        <pc:spChg chg="add mod">
          <ac:chgData name="Lerato Shai" userId="127931a0-fab4-46b6-81f1-3c84f1ba6e1c" providerId="ADAL" clId="{B926BE8E-9DD8-415B-B5CC-676FC6D0127E}" dt="2026-05-05T14:16:31.134" v="8377" actId="207"/>
          <ac:spMkLst>
            <pc:docMk/>
            <pc:sldMk cId="1326721004" sldId="2134806563"/>
            <ac:spMk id="25" creationId="{B182188E-A811-9666-A825-687011271C09}"/>
          </ac:spMkLst>
        </pc:spChg>
        <pc:spChg chg="mod">
          <ac:chgData name="Lerato Shai" userId="127931a0-fab4-46b6-81f1-3c84f1ba6e1c" providerId="ADAL" clId="{B926BE8E-9DD8-415B-B5CC-676FC6D0127E}" dt="2026-05-05T14:04:13.279" v="8293" actId="20577"/>
          <ac:spMkLst>
            <pc:docMk/>
            <pc:sldMk cId="1326721004" sldId="2134806563"/>
            <ac:spMk id="145" creationId="{F14459E0-294B-6E0B-70F0-625B097AB32D}"/>
          </ac:spMkLst>
        </pc:spChg>
        <pc:spChg chg="mod">
          <ac:chgData name="Lerato Shai" userId="127931a0-fab4-46b6-81f1-3c84f1ba6e1c" providerId="ADAL" clId="{B926BE8E-9DD8-415B-B5CC-676FC6D0127E}" dt="2026-05-06T08:46:56.261" v="11514" actId="20577"/>
          <ac:spMkLst>
            <pc:docMk/>
            <pc:sldMk cId="1326721004" sldId="2134806563"/>
            <ac:spMk id="153" creationId="{70057A8E-B5E8-7E30-4F90-E295E380F843}"/>
          </ac:spMkLst>
        </pc:spChg>
        <pc:spChg chg="del mod">
          <ac:chgData name="Lerato Shai" userId="127931a0-fab4-46b6-81f1-3c84f1ba6e1c" providerId="ADAL" clId="{B926BE8E-9DD8-415B-B5CC-676FC6D0127E}" dt="2026-05-05T10:15:37.348" v="3006" actId="21"/>
          <ac:spMkLst>
            <pc:docMk/>
            <pc:sldMk cId="1326721004" sldId="2134806563"/>
            <ac:spMk id="154" creationId="{322BFB16-A833-35FB-14F1-04737E51C76D}"/>
          </ac:spMkLst>
        </pc:spChg>
        <pc:spChg chg="del mod">
          <ac:chgData name="Lerato Shai" userId="127931a0-fab4-46b6-81f1-3c84f1ba6e1c" providerId="ADAL" clId="{B926BE8E-9DD8-415B-B5CC-676FC6D0127E}" dt="2026-05-05T10:15:37.348" v="3006" actId="21"/>
          <ac:spMkLst>
            <pc:docMk/>
            <pc:sldMk cId="1326721004" sldId="2134806563"/>
            <ac:spMk id="160" creationId="{727D0F7B-1197-62DF-E82D-ECE02F7E8E1C}"/>
          </ac:spMkLst>
        </pc:spChg>
        <pc:grpChg chg="add mod ord">
          <ac:chgData name="Lerato Shai" userId="127931a0-fab4-46b6-81f1-3c84f1ba6e1c" providerId="ADAL" clId="{B926BE8E-9DD8-415B-B5CC-676FC6D0127E}" dt="2026-05-05T14:13:34.931" v="8364" actId="167"/>
          <ac:grpSpMkLst>
            <pc:docMk/>
            <pc:sldMk cId="1326721004" sldId="2134806563"/>
            <ac:grpSpMk id="26" creationId="{B6ECA210-49C2-50E6-8E46-C4AE7A83C9A2}"/>
          </ac:grpSpMkLst>
        </pc:grpChg>
        <pc:picChg chg="add mod">
          <ac:chgData name="Lerato Shai" userId="127931a0-fab4-46b6-81f1-3c84f1ba6e1c" providerId="ADAL" clId="{B926BE8E-9DD8-415B-B5CC-676FC6D0127E}" dt="2026-05-05T14:13:30.241" v="8363" actId="164"/>
          <ac:picMkLst>
            <pc:docMk/>
            <pc:sldMk cId="1326721004" sldId="2134806563"/>
            <ac:picMk id="3" creationId="{6B37D8A2-0546-1103-1176-2EC2227C579F}"/>
          </ac:picMkLst>
        </pc:picChg>
        <pc:picChg chg="add del mod">
          <ac:chgData name="Lerato Shai" userId="127931a0-fab4-46b6-81f1-3c84f1ba6e1c" providerId="ADAL" clId="{B926BE8E-9DD8-415B-B5CC-676FC6D0127E}" dt="2026-05-05T10:18:36.913" v="3078" actId="478"/>
          <ac:picMkLst>
            <pc:docMk/>
            <pc:sldMk cId="1326721004" sldId="2134806563"/>
            <ac:picMk id="19" creationId="{0ADAF14E-6C4C-A195-36CD-41845857FAA3}"/>
          </ac:picMkLst>
        </pc:picChg>
        <pc:cxnChg chg="add del">
          <ac:chgData name="Lerato Shai" userId="127931a0-fab4-46b6-81f1-3c84f1ba6e1c" providerId="ADAL" clId="{B926BE8E-9DD8-415B-B5CC-676FC6D0127E}" dt="2026-05-05T13:32:31.419" v="6870" actId="11529"/>
          <ac:cxnSpMkLst>
            <pc:docMk/>
            <pc:sldMk cId="1326721004" sldId="2134806563"/>
            <ac:cxnSpMk id="8" creationId="{ED2E8B71-054D-C546-7196-97AD45934E34}"/>
          </ac:cxnSpMkLst>
        </pc:cxnChg>
      </pc:sldChg>
      <pc:sldChg chg="addSp delSp modSp add mod ord modNotesTx">
        <pc:chgData name="Lerato Shai" userId="127931a0-fab4-46b6-81f1-3c84f1ba6e1c" providerId="ADAL" clId="{B926BE8E-9DD8-415B-B5CC-676FC6D0127E}" dt="2026-05-06T08:19:39.200" v="10736" actId="478"/>
        <pc:sldMkLst>
          <pc:docMk/>
          <pc:sldMk cId="714521508" sldId="2134806564"/>
        </pc:sldMkLst>
        <pc:spChg chg="mod">
          <ac:chgData name="Lerato Shai" userId="127931a0-fab4-46b6-81f1-3c84f1ba6e1c" providerId="ADAL" clId="{B926BE8E-9DD8-415B-B5CC-676FC6D0127E}" dt="2026-05-05T14:06:13.781" v="8318" actId="2711"/>
          <ac:spMkLst>
            <pc:docMk/>
            <pc:sldMk cId="714521508" sldId="2134806564"/>
            <ac:spMk id="2" creationId="{2386DD78-DEE0-4D03-5218-19446E66799F}"/>
          </ac:spMkLst>
        </pc:spChg>
        <pc:spChg chg="mod">
          <ac:chgData name="Lerato Shai" userId="127931a0-fab4-46b6-81f1-3c84f1ba6e1c" providerId="ADAL" clId="{B926BE8E-9DD8-415B-B5CC-676FC6D0127E}" dt="2026-05-06T08:18:12.063" v="10664" actId="14100"/>
          <ac:spMkLst>
            <pc:docMk/>
            <pc:sldMk cId="714521508" sldId="2134806564"/>
            <ac:spMk id="3" creationId="{879EC684-37AA-0818-83FB-BF30A8356FD9}"/>
          </ac:spMkLst>
        </pc:spChg>
        <pc:spChg chg="mod">
          <ac:chgData name="Lerato Shai" userId="127931a0-fab4-46b6-81f1-3c84f1ba6e1c" providerId="ADAL" clId="{B926BE8E-9DD8-415B-B5CC-676FC6D0127E}" dt="2026-05-06T08:18:30.745" v="10683" actId="14100"/>
          <ac:spMkLst>
            <pc:docMk/>
            <pc:sldMk cId="714521508" sldId="2134806564"/>
            <ac:spMk id="4" creationId="{AEBC610C-ABD9-4D8E-A838-4BABBC8FAAE5}"/>
          </ac:spMkLst>
        </pc:spChg>
        <pc:spChg chg="mod">
          <ac:chgData name="Lerato Shai" userId="127931a0-fab4-46b6-81f1-3c84f1ba6e1c" providerId="ADAL" clId="{B926BE8E-9DD8-415B-B5CC-676FC6D0127E}" dt="2026-05-06T08:19:15.835" v="10718" actId="20577"/>
          <ac:spMkLst>
            <pc:docMk/>
            <pc:sldMk cId="714521508" sldId="2134806564"/>
            <ac:spMk id="5" creationId="{4AA5B7A5-B460-0CDF-3A7B-3161A9349852}"/>
          </ac:spMkLst>
        </pc:spChg>
        <pc:spChg chg="mod">
          <ac:chgData name="Lerato Shai" userId="127931a0-fab4-46b6-81f1-3c84f1ba6e1c" providerId="ADAL" clId="{B926BE8E-9DD8-415B-B5CC-676FC6D0127E}" dt="2026-05-06T08:19:34.383" v="10735" actId="1076"/>
          <ac:spMkLst>
            <pc:docMk/>
            <pc:sldMk cId="714521508" sldId="2134806564"/>
            <ac:spMk id="6" creationId="{CF8EA52E-2DB3-74F2-A348-993BBF07074D}"/>
          </ac:spMkLst>
        </pc:spChg>
        <pc:spChg chg="mod">
          <ac:chgData name="Lerato Shai" userId="127931a0-fab4-46b6-81f1-3c84f1ba6e1c" providerId="ADAL" clId="{B926BE8E-9DD8-415B-B5CC-676FC6D0127E}" dt="2026-05-05T11:08:10.088" v="4611" actId="208"/>
          <ac:spMkLst>
            <pc:docMk/>
            <pc:sldMk cId="714521508" sldId="2134806564"/>
            <ac:spMk id="7" creationId="{E1780C07-B5C2-3185-01A8-3BDD0C6F6F96}"/>
          </ac:spMkLst>
        </pc:spChg>
        <pc:spChg chg="mod">
          <ac:chgData name="Lerato Shai" userId="127931a0-fab4-46b6-81f1-3c84f1ba6e1c" providerId="ADAL" clId="{B926BE8E-9DD8-415B-B5CC-676FC6D0127E}" dt="2026-05-06T08:17:45.519" v="10653" actId="1076"/>
          <ac:spMkLst>
            <pc:docMk/>
            <pc:sldMk cId="714521508" sldId="2134806564"/>
            <ac:spMk id="8" creationId="{D6206607-6F18-AF76-CF9E-1136E9FA8809}"/>
          </ac:spMkLst>
        </pc:spChg>
        <pc:spChg chg="mod">
          <ac:chgData name="Lerato Shai" userId="127931a0-fab4-46b6-81f1-3c84f1ba6e1c" providerId="ADAL" clId="{B926BE8E-9DD8-415B-B5CC-676FC6D0127E}" dt="2026-05-05T14:06:13.781" v="8318" actId="2711"/>
          <ac:spMkLst>
            <pc:docMk/>
            <pc:sldMk cId="714521508" sldId="2134806564"/>
            <ac:spMk id="11" creationId="{471C1745-7C85-D14D-7D24-3BA10279B9E7}"/>
          </ac:spMkLst>
        </pc:spChg>
        <pc:spChg chg="mod">
          <ac:chgData name="Lerato Shai" userId="127931a0-fab4-46b6-81f1-3c84f1ba6e1c" providerId="ADAL" clId="{B926BE8E-9DD8-415B-B5CC-676FC6D0127E}" dt="2026-05-05T14:06:13.781" v="8318" actId="2711"/>
          <ac:spMkLst>
            <pc:docMk/>
            <pc:sldMk cId="714521508" sldId="2134806564"/>
            <ac:spMk id="12" creationId="{42B0FF54-EB9F-4050-3B77-8149B8E3F76E}"/>
          </ac:spMkLst>
        </pc:spChg>
        <pc:spChg chg="mod">
          <ac:chgData name="Lerato Shai" userId="127931a0-fab4-46b6-81f1-3c84f1ba6e1c" providerId="ADAL" clId="{B926BE8E-9DD8-415B-B5CC-676FC6D0127E}" dt="2026-05-06T08:18:02.035" v="10656" actId="14100"/>
          <ac:spMkLst>
            <pc:docMk/>
            <pc:sldMk cId="714521508" sldId="2134806564"/>
            <ac:spMk id="13" creationId="{24A58D92-A999-24A6-5408-EA3D6C4A2F95}"/>
          </ac:spMkLst>
        </pc:spChg>
        <pc:spChg chg="mod">
          <ac:chgData name="Lerato Shai" userId="127931a0-fab4-46b6-81f1-3c84f1ba6e1c" providerId="ADAL" clId="{B926BE8E-9DD8-415B-B5CC-676FC6D0127E}" dt="2026-05-06T08:18:02.035" v="10656" actId="14100"/>
          <ac:spMkLst>
            <pc:docMk/>
            <pc:sldMk cId="714521508" sldId="2134806564"/>
            <ac:spMk id="14" creationId="{F1AB1060-DA5B-6B16-D8B6-C608D2815703}"/>
          </ac:spMkLst>
        </pc:spChg>
        <pc:spChg chg="mod">
          <ac:chgData name="Lerato Shai" userId="127931a0-fab4-46b6-81f1-3c84f1ba6e1c" providerId="ADAL" clId="{B926BE8E-9DD8-415B-B5CC-676FC6D0127E}" dt="2026-05-05T14:06:13.781" v="8318" actId="2711"/>
          <ac:spMkLst>
            <pc:docMk/>
            <pc:sldMk cId="714521508" sldId="2134806564"/>
            <ac:spMk id="15" creationId="{3A865952-E61A-75F6-A460-2DE58158C29C}"/>
          </ac:spMkLst>
        </pc:spChg>
        <pc:spChg chg="add del mod">
          <ac:chgData name="Lerato Shai" userId="127931a0-fab4-46b6-81f1-3c84f1ba6e1c" providerId="ADAL" clId="{B926BE8E-9DD8-415B-B5CC-676FC6D0127E}" dt="2026-05-06T08:19:39.200" v="10736" actId="478"/>
          <ac:spMkLst>
            <pc:docMk/>
            <pc:sldMk cId="714521508" sldId="2134806564"/>
            <ac:spMk id="16" creationId="{F4E2BD43-58D2-8A07-161B-92559474D6C8}"/>
          </ac:spMkLst>
        </pc:spChg>
        <pc:spChg chg="mod">
          <ac:chgData name="Lerato Shai" userId="127931a0-fab4-46b6-81f1-3c84f1ba6e1c" providerId="ADAL" clId="{B926BE8E-9DD8-415B-B5CC-676FC6D0127E}" dt="2026-05-05T13:48:39.405" v="7711" actId="113"/>
          <ac:spMkLst>
            <pc:docMk/>
            <pc:sldMk cId="714521508" sldId="2134806564"/>
            <ac:spMk id="17" creationId="{29FB1182-BB7C-9573-5EEE-183E35925280}"/>
          </ac:spMkLst>
        </pc:spChg>
        <pc:spChg chg="add del">
          <ac:chgData name="Lerato Shai" userId="127931a0-fab4-46b6-81f1-3c84f1ba6e1c" providerId="ADAL" clId="{B926BE8E-9DD8-415B-B5CC-676FC6D0127E}" dt="2026-05-05T11:09:30.488" v="4632" actId="22"/>
          <ac:spMkLst>
            <pc:docMk/>
            <pc:sldMk cId="714521508" sldId="2134806564"/>
            <ac:spMk id="18" creationId="{04390D5A-DCBE-2226-7A3A-F260548344CA}"/>
          </ac:spMkLst>
        </pc:spChg>
        <pc:spChg chg="mod">
          <ac:chgData name="Lerato Shai" userId="127931a0-fab4-46b6-81f1-3c84f1ba6e1c" providerId="ADAL" clId="{B926BE8E-9DD8-415B-B5CC-676FC6D0127E}" dt="2026-05-05T15:02:26.989" v="10150" actId="20577"/>
          <ac:spMkLst>
            <pc:docMk/>
            <pc:sldMk cId="714521508" sldId="2134806564"/>
            <ac:spMk id="20" creationId="{06F0EBBB-9877-0376-25F5-D18E0A7F42C6}"/>
          </ac:spMkLst>
        </pc:spChg>
        <pc:spChg chg="add mod">
          <ac:chgData name="Lerato Shai" userId="127931a0-fab4-46b6-81f1-3c84f1ba6e1c" providerId="ADAL" clId="{B926BE8E-9DD8-415B-B5CC-676FC6D0127E}" dt="2026-05-05T13:49:49.898" v="7742" actId="122"/>
          <ac:spMkLst>
            <pc:docMk/>
            <pc:sldMk cId="714521508" sldId="2134806564"/>
            <ac:spMk id="21" creationId="{0D90FB4C-363B-CA29-09C7-AED396B7BE6A}"/>
          </ac:spMkLst>
        </pc:spChg>
        <pc:spChg chg="mod">
          <ac:chgData name="Lerato Shai" userId="127931a0-fab4-46b6-81f1-3c84f1ba6e1c" providerId="ADAL" clId="{B926BE8E-9DD8-415B-B5CC-676FC6D0127E}" dt="2026-05-06T08:14:52.154" v="10618" actId="1076"/>
          <ac:spMkLst>
            <pc:docMk/>
            <pc:sldMk cId="714521508" sldId="2134806564"/>
            <ac:spMk id="22" creationId="{6B2C0742-E3BC-51BC-1C66-28A62957D468}"/>
          </ac:spMkLst>
        </pc:spChg>
        <pc:spChg chg="mod">
          <ac:chgData name="Lerato Shai" userId="127931a0-fab4-46b6-81f1-3c84f1ba6e1c" providerId="ADAL" clId="{B926BE8E-9DD8-415B-B5CC-676FC6D0127E}" dt="2026-05-05T14:06:13.781" v="8318" actId="2711"/>
          <ac:spMkLst>
            <pc:docMk/>
            <pc:sldMk cId="714521508" sldId="2134806564"/>
            <ac:spMk id="23" creationId="{8B38E860-74AB-2C07-1970-A64209E0052E}"/>
          </ac:spMkLst>
        </pc:spChg>
        <pc:spChg chg="mod">
          <ac:chgData name="Lerato Shai" userId="127931a0-fab4-46b6-81f1-3c84f1ba6e1c" providerId="ADAL" clId="{B926BE8E-9DD8-415B-B5CC-676FC6D0127E}" dt="2026-05-05T12:52:07.161" v="5947" actId="20577"/>
          <ac:spMkLst>
            <pc:docMk/>
            <pc:sldMk cId="714521508" sldId="2134806564"/>
            <ac:spMk id="31" creationId="{5712CEC9-49FD-71E5-0047-B0C3BEA05E8D}"/>
          </ac:spMkLst>
        </pc:spChg>
        <pc:spChg chg="add mod">
          <ac:chgData name="Lerato Shai" userId="127931a0-fab4-46b6-81f1-3c84f1ba6e1c" providerId="ADAL" clId="{B926BE8E-9DD8-415B-B5CC-676FC6D0127E}" dt="2026-05-05T15:08:37.812" v="10309" actId="122"/>
          <ac:spMkLst>
            <pc:docMk/>
            <pc:sldMk cId="714521508" sldId="2134806564"/>
            <ac:spMk id="32" creationId="{1426844D-07C8-9000-7A16-7E5C7126AE6E}"/>
          </ac:spMkLst>
        </pc:spChg>
        <pc:spChg chg="mod">
          <ac:chgData name="Lerato Shai" userId="127931a0-fab4-46b6-81f1-3c84f1ba6e1c" providerId="ADAL" clId="{B926BE8E-9DD8-415B-B5CC-676FC6D0127E}" dt="2026-05-05T14:06:13.781" v="8318" actId="2711"/>
          <ac:spMkLst>
            <pc:docMk/>
            <pc:sldMk cId="714521508" sldId="2134806564"/>
            <ac:spMk id="147" creationId="{3C912572-6193-454F-464C-7E2CB8163865}"/>
          </ac:spMkLst>
        </pc:spChg>
        <pc:spChg chg="mod">
          <ac:chgData name="Lerato Shai" userId="127931a0-fab4-46b6-81f1-3c84f1ba6e1c" providerId="ADAL" clId="{B926BE8E-9DD8-415B-B5CC-676FC6D0127E}" dt="2026-05-05T15:03:02.462" v="10162" actId="20577"/>
          <ac:spMkLst>
            <pc:docMk/>
            <pc:sldMk cId="714521508" sldId="2134806564"/>
            <ac:spMk id="158" creationId="{6ADC3993-A382-6811-8D9A-A54A4029E9AC}"/>
          </ac:spMkLst>
        </pc:spChg>
        <pc:picChg chg="add del mod">
          <ac:chgData name="Lerato Shai" userId="127931a0-fab4-46b6-81f1-3c84f1ba6e1c" providerId="ADAL" clId="{B926BE8E-9DD8-415B-B5CC-676FC6D0127E}" dt="2026-05-05T13:51:26.258" v="7751" actId="478"/>
          <ac:picMkLst>
            <pc:docMk/>
            <pc:sldMk cId="714521508" sldId="2134806564"/>
            <ac:picMk id="26" creationId="{0436A541-46FF-EE9C-FF26-BCD8F41763AB}"/>
          </ac:picMkLst>
        </pc:picChg>
        <pc:picChg chg="add mod">
          <ac:chgData name="Lerato Shai" userId="127931a0-fab4-46b6-81f1-3c84f1ba6e1c" providerId="ADAL" clId="{B926BE8E-9DD8-415B-B5CC-676FC6D0127E}" dt="2026-05-05T13:51:29.311" v="7752" actId="1076"/>
          <ac:picMkLst>
            <pc:docMk/>
            <pc:sldMk cId="714521508" sldId="2134806564"/>
            <ac:picMk id="30" creationId="{AC139B79-E136-DBF4-E251-DC685E41958F}"/>
          </ac:picMkLst>
        </pc:picChg>
      </pc:sldChg>
      <pc:sldChg chg="addSp delSp modSp add del mod ord">
        <pc:chgData name="Lerato Shai" userId="127931a0-fab4-46b6-81f1-3c84f1ba6e1c" providerId="ADAL" clId="{B926BE8E-9DD8-415B-B5CC-676FC6D0127E}" dt="2026-05-05T11:02:23.030" v="4558" actId="2696"/>
        <pc:sldMkLst>
          <pc:docMk/>
          <pc:sldMk cId="2073092003" sldId="2134806564"/>
        </pc:sldMkLst>
        <pc:spChg chg="add mod">
          <ac:chgData name="Lerato Shai" userId="127931a0-fab4-46b6-81f1-3c84f1ba6e1c" providerId="ADAL" clId="{B926BE8E-9DD8-415B-B5CC-676FC6D0127E}" dt="2026-05-05T11:01:30.507" v="4546" actId="113"/>
          <ac:spMkLst>
            <pc:docMk/>
            <pc:sldMk cId="2073092003" sldId="2134806564"/>
            <ac:spMk id="3" creationId="{879EC684-37AA-0818-83FB-BF30A8356FD9}"/>
          </ac:spMkLst>
        </pc:spChg>
        <pc:spChg chg="add mod">
          <ac:chgData name="Lerato Shai" userId="127931a0-fab4-46b6-81f1-3c84f1ba6e1c" providerId="ADAL" clId="{B926BE8E-9DD8-415B-B5CC-676FC6D0127E}" dt="2026-05-05T11:01:34.191" v="4547" actId="113"/>
          <ac:spMkLst>
            <pc:docMk/>
            <pc:sldMk cId="2073092003" sldId="2134806564"/>
            <ac:spMk id="4" creationId="{AEBC610C-ABD9-4D8E-A838-4BABBC8FAAE5}"/>
          </ac:spMkLst>
        </pc:spChg>
        <pc:spChg chg="add mod">
          <ac:chgData name="Lerato Shai" userId="127931a0-fab4-46b6-81f1-3c84f1ba6e1c" providerId="ADAL" clId="{B926BE8E-9DD8-415B-B5CC-676FC6D0127E}" dt="2026-05-05T11:01:41.949" v="4551" actId="113"/>
          <ac:spMkLst>
            <pc:docMk/>
            <pc:sldMk cId="2073092003" sldId="2134806564"/>
            <ac:spMk id="5" creationId="{4AA5B7A5-B460-0CDF-3A7B-3161A9349852}"/>
          </ac:spMkLst>
        </pc:spChg>
        <pc:spChg chg="add mod">
          <ac:chgData name="Lerato Shai" userId="127931a0-fab4-46b6-81f1-3c84f1ba6e1c" providerId="ADAL" clId="{B926BE8E-9DD8-415B-B5CC-676FC6D0127E}" dt="2026-05-05T11:01:49.670" v="4555" actId="113"/>
          <ac:spMkLst>
            <pc:docMk/>
            <pc:sldMk cId="2073092003" sldId="2134806564"/>
            <ac:spMk id="6" creationId="{CF8EA52E-2DB3-74F2-A348-993BBF07074D}"/>
          </ac:spMkLst>
        </pc:spChg>
        <pc:spChg chg="mod">
          <ac:chgData name="Lerato Shai" userId="127931a0-fab4-46b6-81f1-3c84f1ba6e1c" providerId="ADAL" clId="{B926BE8E-9DD8-415B-B5CC-676FC6D0127E}" dt="2026-05-05T10:58:06.695" v="4424" actId="1076"/>
          <ac:spMkLst>
            <pc:docMk/>
            <pc:sldMk cId="2073092003" sldId="2134806564"/>
            <ac:spMk id="8" creationId="{D6206607-6F18-AF76-CF9E-1136E9FA8809}"/>
          </ac:spMkLst>
        </pc:spChg>
        <pc:spChg chg="mod">
          <ac:chgData name="Lerato Shai" userId="127931a0-fab4-46b6-81f1-3c84f1ba6e1c" providerId="ADAL" clId="{B926BE8E-9DD8-415B-B5CC-676FC6D0127E}" dt="2026-05-05T10:53:54.432" v="4356" actId="1076"/>
          <ac:spMkLst>
            <pc:docMk/>
            <pc:sldMk cId="2073092003" sldId="2134806564"/>
            <ac:spMk id="11" creationId="{471C1745-7C85-D14D-7D24-3BA10279B9E7}"/>
          </ac:spMkLst>
        </pc:spChg>
        <pc:spChg chg="mod">
          <ac:chgData name="Lerato Shai" userId="127931a0-fab4-46b6-81f1-3c84f1ba6e1c" providerId="ADAL" clId="{B926BE8E-9DD8-415B-B5CC-676FC6D0127E}" dt="2026-05-05T10:54:02.293" v="4357" actId="1076"/>
          <ac:spMkLst>
            <pc:docMk/>
            <pc:sldMk cId="2073092003" sldId="2134806564"/>
            <ac:spMk id="13" creationId="{24A58D92-A999-24A6-5408-EA3D6C4A2F95}"/>
          </ac:spMkLst>
        </pc:spChg>
        <pc:spChg chg="mod">
          <ac:chgData name="Lerato Shai" userId="127931a0-fab4-46b6-81f1-3c84f1ba6e1c" providerId="ADAL" clId="{B926BE8E-9DD8-415B-B5CC-676FC6D0127E}" dt="2026-05-05T10:54:10.398" v="4359" actId="1076"/>
          <ac:spMkLst>
            <pc:docMk/>
            <pc:sldMk cId="2073092003" sldId="2134806564"/>
            <ac:spMk id="14" creationId="{F1AB1060-DA5B-6B16-D8B6-C608D2815703}"/>
          </ac:spMkLst>
        </pc:spChg>
        <pc:spChg chg="del mod">
          <ac:chgData name="Lerato Shai" userId="127931a0-fab4-46b6-81f1-3c84f1ba6e1c" providerId="ADAL" clId="{B926BE8E-9DD8-415B-B5CC-676FC6D0127E}" dt="2026-05-05T10:30:23.637" v="3628"/>
          <ac:spMkLst>
            <pc:docMk/>
            <pc:sldMk cId="2073092003" sldId="2134806564"/>
            <ac:spMk id="16" creationId="{A62A01A1-D335-1A55-3582-3D63233A7E0B}"/>
          </ac:spMkLst>
        </pc:spChg>
        <pc:spChg chg="mod">
          <ac:chgData name="Lerato Shai" userId="127931a0-fab4-46b6-81f1-3c84f1ba6e1c" providerId="ADAL" clId="{B926BE8E-9DD8-415B-B5CC-676FC6D0127E}" dt="2026-05-05T11:01:17.043" v="4541" actId="14100"/>
          <ac:spMkLst>
            <pc:docMk/>
            <pc:sldMk cId="2073092003" sldId="2134806564"/>
            <ac:spMk id="17" creationId="{29FB1182-BB7C-9573-5EEE-183E35925280}"/>
          </ac:spMkLst>
        </pc:spChg>
        <pc:spChg chg="del mod">
          <ac:chgData name="Lerato Shai" userId="127931a0-fab4-46b6-81f1-3c84f1ba6e1c" providerId="ADAL" clId="{B926BE8E-9DD8-415B-B5CC-676FC6D0127E}" dt="2026-05-05T10:52:29.909" v="4237" actId="478"/>
          <ac:spMkLst>
            <pc:docMk/>
            <pc:sldMk cId="2073092003" sldId="2134806564"/>
            <ac:spMk id="18" creationId="{EACE8BC3-97AD-ADB9-A1CD-D6825C56F8BE}"/>
          </ac:spMkLst>
        </pc:spChg>
        <pc:spChg chg="del mod">
          <ac:chgData name="Lerato Shai" userId="127931a0-fab4-46b6-81f1-3c84f1ba6e1c" providerId="ADAL" clId="{B926BE8E-9DD8-415B-B5CC-676FC6D0127E}" dt="2026-05-05T11:01:07.089" v="4538" actId="478"/>
          <ac:spMkLst>
            <pc:docMk/>
            <pc:sldMk cId="2073092003" sldId="2134806564"/>
            <ac:spMk id="19" creationId="{A156C691-FDC6-D238-C845-2BD860B6A375}"/>
          </ac:spMkLst>
        </pc:spChg>
        <pc:spChg chg="mod">
          <ac:chgData name="Lerato Shai" userId="127931a0-fab4-46b6-81f1-3c84f1ba6e1c" providerId="ADAL" clId="{B926BE8E-9DD8-415B-B5CC-676FC6D0127E}" dt="2026-05-05T10:40:35.342" v="3918" actId="20577"/>
          <ac:spMkLst>
            <pc:docMk/>
            <pc:sldMk cId="2073092003" sldId="2134806564"/>
            <ac:spMk id="20" creationId="{06F0EBBB-9877-0376-25F5-D18E0A7F42C6}"/>
          </ac:spMkLst>
        </pc:spChg>
        <pc:spChg chg="del mod">
          <ac:chgData name="Lerato Shai" userId="127931a0-fab4-46b6-81f1-3c84f1ba6e1c" providerId="ADAL" clId="{B926BE8E-9DD8-415B-B5CC-676FC6D0127E}" dt="2026-05-05T10:30:23.636" v="3626"/>
          <ac:spMkLst>
            <pc:docMk/>
            <pc:sldMk cId="2073092003" sldId="2134806564"/>
            <ac:spMk id="21" creationId="{B7349668-5556-8648-6380-0FEF43D3AAFF}"/>
          </ac:spMkLst>
        </pc:spChg>
        <pc:spChg chg="mod">
          <ac:chgData name="Lerato Shai" userId="127931a0-fab4-46b6-81f1-3c84f1ba6e1c" providerId="ADAL" clId="{B926BE8E-9DD8-415B-B5CC-676FC6D0127E}" dt="2026-05-05T11:01:14.181" v="4540" actId="1076"/>
          <ac:spMkLst>
            <pc:docMk/>
            <pc:sldMk cId="2073092003" sldId="2134806564"/>
            <ac:spMk id="22" creationId="{6B2C0742-E3BC-51BC-1C66-28A62957D468}"/>
          </ac:spMkLst>
        </pc:spChg>
        <pc:spChg chg="mod">
          <ac:chgData name="Lerato Shai" userId="127931a0-fab4-46b6-81f1-3c84f1ba6e1c" providerId="ADAL" clId="{B926BE8E-9DD8-415B-B5CC-676FC6D0127E}" dt="2026-05-05T11:02:01.875" v="4556" actId="1076"/>
          <ac:spMkLst>
            <pc:docMk/>
            <pc:sldMk cId="2073092003" sldId="2134806564"/>
            <ac:spMk id="23" creationId="{8B38E860-74AB-2C07-1970-A64209E0052E}"/>
          </ac:spMkLst>
        </pc:spChg>
        <pc:spChg chg="add mod">
          <ac:chgData name="Lerato Shai" userId="127931a0-fab4-46b6-81f1-3c84f1ba6e1c" providerId="ADAL" clId="{B926BE8E-9DD8-415B-B5CC-676FC6D0127E}" dt="2026-05-05T11:00:54.799" v="4535" actId="1076"/>
          <ac:spMkLst>
            <pc:docMk/>
            <pc:sldMk cId="2073092003" sldId="2134806564"/>
            <ac:spMk id="25" creationId="{4F8077BB-FFDB-EDAD-1941-8F3828BE7EBB}"/>
          </ac:spMkLst>
        </pc:spChg>
        <pc:spChg chg="add del mod">
          <ac:chgData name="Lerato Shai" userId="127931a0-fab4-46b6-81f1-3c84f1ba6e1c" providerId="ADAL" clId="{B926BE8E-9DD8-415B-B5CC-676FC6D0127E}" dt="2026-05-05T10:58:42.619" v="4432" actId="478"/>
          <ac:spMkLst>
            <pc:docMk/>
            <pc:sldMk cId="2073092003" sldId="2134806564"/>
            <ac:spMk id="30" creationId="{8AA9A4DD-443D-0BCD-FFE7-D7B1E82CA1F5}"/>
          </ac:spMkLst>
        </pc:spChg>
        <pc:spChg chg="add mod">
          <ac:chgData name="Lerato Shai" userId="127931a0-fab4-46b6-81f1-3c84f1ba6e1c" providerId="ADAL" clId="{B926BE8E-9DD8-415B-B5CC-676FC6D0127E}" dt="2026-05-05T10:59:33.229" v="4519" actId="1076"/>
          <ac:spMkLst>
            <pc:docMk/>
            <pc:sldMk cId="2073092003" sldId="2134806564"/>
            <ac:spMk id="31" creationId="{5712CEC9-49FD-71E5-0047-B0C3BEA05E8D}"/>
          </ac:spMkLst>
        </pc:spChg>
        <pc:spChg chg="mod">
          <ac:chgData name="Lerato Shai" userId="127931a0-fab4-46b6-81f1-3c84f1ba6e1c" providerId="ADAL" clId="{B926BE8E-9DD8-415B-B5CC-676FC6D0127E}" dt="2026-05-05T10:23:19.970" v="3282" actId="20577"/>
          <ac:spMkLst>
            <pc:docMk/>
            <pc:sldMk cId="2073092003" sldId="2134806564"/>
            <ac:spMk id="147" creationId="{3C912572-6193-454F-464C-7E2CB8163865}"/>
          </ac:spMkLst>
        </pc:spChg>
        <pc:spChg chg="del">
          <ac:chgData name="Lerato Shai" userId="127931a0-fab4-46b6-81f1-3c84f1ba6e1c" providerId="ADAL" clId="{B926BE8E-9DD8-415B-B5CC-676FC6D0127E}" dt="2026-05-05T10:32:31.106" v="3664" actId="478"/>
          <ac:spMkLst>
            <pc:docMk/>
            <pc:sldMk cId="2073092003" sldId="2134806564"/>
            <ac:spMk id="154" creationId="{28910EE1-6210-0E97-A696-390F50C235E2}"/>
          </ac:spMkLst>
        </pc:spChg>
        <pc:spChg chg="mod">
          <ac:chgData name="Lerato Shai" userId="127931a0-fab4-46b6-81f1-3c84f1ba6e1c" providerId="ADAL" clId="{B926BE8E-9DD8-415B-B5CC-676FC6D0127E}" dt="2026-05-05T11:00:58.040" v="4536" actId="1076"/>
          <ac:spMkLst>
            <pc:docMk/>
            <pc:sldMk cId="2073092003" sldId="2134806564"/>
            <ac:spMk id="158" creationId="{6ADC3993-A382-6811-8D9A-A54A4029E9AC}"/>
          </ac:spMkLst>
        </pc:spChg>
        <pc:spChg chg="del mod">
          <ac:chgData name="Lerato Shai" userId="127931a0-fab4-46b6-81f1-3c84f1ba6e1c" providerId="ADAL" clId="{B926BE8E-9DD8-415B-B5CC-676FC6D0127E}" dt="2026-05-05T10:30:23.636" v="3624"/>
          <ac:spMkLst>
            <pc:docMk/>
            <pc:sldMk cId="2073092003" sldId="2134806564"/>
            <ac:spMk id="162" creationId="{C20D8140-C481-6293-766D-25C2377B7F52}"/>
          </ac:spMkLst>
        </pc:spChg>
        <pc:grpChg chg="del">
          <ac:chgData name="Lerato Shai" userId="127931a0-fab4-46b6-81f1-3c84f1ba6e1c" providerId="ADAL" clId="{B926BE8E-9DD8-415B-B5CC-676FC6D0127E}" dt="2026-05-05T11:02:03.639" v="4557" actId="478"/>
          <ac:grpSpMkLst>
            <pc:docMk/>
            <pc:sldMk cId="2073092003" sldId="2134806564"/>
            <ac:grpSpMk id="101" creationId="{642C8A6A-748F-65A6-A9E4-C70E0C24C7D3}"/>
          </ac:grpSpMkLst>
        </pc:grpChg>
        <pc:grpChg chg="del">
          <ac:chgData name="Lerato Shai" userId="127931a0-fab4-46b6-81f1-3c84f1ba6e1c" providerId="ADAL" clId="{B926BE8E-9DD8-415B-B5CC-676FC6D0127E}" dt="2026-05-05T11:00:24.899" v="4532" actId="478"/>
          <ac:grpSpMkLst>
            <pc:docMk/>
            <pc:sldMk cId="2073092003" sldId="2134806564"/>
            <ac:grpSpMk id="138" creationId="{EC66C46D-19FE-633D-366D-F820A64909B4}"/>
          </ac:grpSpMkLst>
        </pc:grpChg>
        <pc:picChg chg="del">
          <ac:chgData name="Lerato Shai" userId="127931a0-fab4-46b6-81f1-3c84f1ba6e1c" providerId="ADAL" clId="{B926BE8E-9DD8-415B-B5CC-676FC6D0127E}" dt="2026-05-05T11:01:18.610" v="4542" actId="478"/>
          <ac:picMkLst>
            <pc:docMk/>
            <pc:sldMk cId="2073092003" sldId="2134806564"/>
            <ac:picMk id="24" creationId="{CCAC5D46-A45D-96E6-6FBD-548FB6ECDA65}"/>
          </ac:picMkLst>
        </pc:picChg>
        <pc:picChg chg="add mod">
          <ac:chgData name="Lerato Shai" userId="127931a0-fab4-46b6-81f1-3c84f1ba6e1c" providerId="ADAL" clId="{B926BE8E-9DD8-415B-B5CC-676FC6D0127E}" dt="2026-05-05T10:59:46.822" v="4521" actId="208"/>
          <ac:picMkLst>
            <pc:docMk/>
            <pc:sldMk cId="2073092003" sldId="2134806564"/>
            <ac:picMk id="27" creationId="{D14CE2DA-D683-10F6-1C92-EC75200BB9EB}"/>
          </ac:picMkLst>
        </pc:picChg>
        <pc:picChg chg="add mod">
          <ac:chgData name="Lerato Shai" userId="127931a0-fab4-46b6-81f1-3c84f1ba6e1c" providerId="ADAL" clId="{B926BE8E-9DD8-415B-B5CC-676FC6D0127E}" dt="2026-05-05T10:59:46.822" v="4521" actId="208"/>
          <ac:picMkLst>
            <pc:docMk/>
            <pc:sldMk cId="2073092003" sldId="2134806564"/>
            <ac:picMk id="29" creationId="{96388847-0720-A311-935E-CAE5929EF10A}"/>
          </ac:picMkLst>
        </pc:picChg>
        <pc:picChg chg="del">
          <ac:chgData name="Lerato Shai" userId="127931a0-fab4-46b6-81f1-3c84f1ba6e1c" providerId="ADAL" clId="{B926BE8E-9DD8-415B-B5CC-676FC6D0127E}" dt="2026-05-05T10:22:57.829" v="3224" actId="478"/>
          <ac:picMkLst>
            <pc:docMk/>
            <pc:sldMk cId="2073092003" sldId="2134806564"/>
            <ac:picMk id="153" creationId="{D1F46B84-7E7A-E9DA-F45B-0144A75E1A8C}"/>
          </ac:picMkLst>
        </pc:picChg>
        <pc:picChg chg="mod">
          <ac:chgData name="Lerato Shai" userId="127931a0-fab4-46b6-81f1-3c84f1ba6e1c" providerId="ADAL" clId="{B926BE8E-9DD8-415B-B5CC-676FC6D0127E}" dt="2026-05-05T11:01:00.679" v="4537" actId="1076"/>
          <ac:picMkLst>
            <pc:docMk/>
            <pc:sldMk cId="2073092003" sldId="2134806564"/>
            <ac:picMk id="155" creationId="{996A306F-3C10-0BE6-07EB-2E99C688D93A}"/>
          </ac:picMkLst>
        </pc:picChg>
        <pc:picChg chg="del">
          <ac:chgData name="Lerato Shai" userId="127931a0-fab4-46b6-81f1-3c84f1ba6e1c" providerId="ADAL" clId="{B926BE8E-9DD8-415B-B5CC-676FC6D0127E}" dt="2026-05-05T10:52:32.714" v="4239" actId="478"/>
          <ac:picMkLst>
            <pc:docMk/>
            <pc:sldMk cId="2073092003" sldId="2134806564"/>
            <ac:picMk id="160" creationId="{E8EFBA0D-B990-38DC-6C38-04D9AA5D60F6}"/>
          </ac:picMkLst>
        </pc:picChg>
        <pc:picChg chg="del">
          <ac:chgData name="Lerato Shai" userId="127931a0-fab4-46b6-81f1-3c84f1ba6e1c" providerId="ADAL" clId="{B926BE8E-9DD8-415B-B5CC-676FC6D0127E}" dt="2026-05-05T10:52:31.527" v="4238" actId="478"/>
          <ac:picMkLst>
            <pc:docMk/>
            <pc:sldMk cId="2073092003" sldId="2134806564"/>
            <ac:picMk id="161" creationId="{2948C5D6-E95A-DFC2-3348-78F6223E774C}"/>
          </ac:picMkLst>
        </pc:picChg>
      </pc:sldChg>
      <pc:sldChg chg="addSp delSp modSp add del mod modAnim modNotesTx">
        <pc:chgData name="Lerato Shai" userId="127931a0-fab4-46b6-81f1-3c84f1ba6e1c" providerId="ADAL" clId="{B926BE8E-9DD8-415B-B5CC-676FC6D0127E}" dt="2026-05-05T13:48:21.152" v="7710" actId="47"/>
        <pc:sldMkLst>
          <pc:docMk/>
          <pc:sldMk cId="533351261" sldId="2134806565"/>
        </pc:sldMkLst>
        <pc:spChg chg="del">
          <ac:chgData name="Lerato Shai" userId="127931a0-fab4-46b6-81f1-3c84f1ba6e1c" providerId="ADAL" clId="{B926BE8E-9DD8-415B-B5CC-676FC6D0127E}" dt="2026-05-05T10:21:44.942" v="3215" actId="478"/>
          <ac:spMkLst>
            <pc:docMk/>
            <pc:sldMk cId="533351261" sldId="2134806565"/>
            <ac:spMk id="3" creationId="{535CE9CC-BB0C-6D23-07A9-35B8789DDD7C}"/>
          </ac:spMkLst>
        </pc:spChg>
        <pc:spChg chg="add mod">
          <ac:chgData name="Lerato Shai" userId="127931a0-fab4-46b6-81f1-3c84f1ba6e1c" providerId="ADAL" clId="{B926BE8E-9DD8-415B-B5CC-676FC6D0127E}" dt="2026-05-05T10:22:01.169" v="3219" actId="1076"/>
          <ac:spMkLst>
            <pc:docMk/>
            <pc:sldMk cId="533351261" sldId="2134806565"/>
            <ac:spMk id="13" creationId="{5FC96BFF-8525-A151-A49B-F686D9DCCD83}"/>
          </ac:spMkLst>
        </pc:spChg>
        <pc:spChg chg="add mod">
          <ac:chgData name="Lerato Shai" userId="127931a0-fab4-46b6-81f1-3c84f1ba6e1c" providerId="ADAL" clId="{B926BE8E-9DD8-415B-B5CC-676FC6D0127E}" dt="2026-05-05T10:22:01.169" v="3219" actId="1076"/>
          <ac:spMkLst>
            <pc:docMk/>
            <pc:sldMk cId="533351261" sldId="2134806565"/>
            <ac:spMk id="14" creationId="{3844E8A9-838F-7E11-2FA3-3C74834D738F}"/>
          </ac:spMkLst>
        </pc:spChg>
        <pc:spChg chg="mod">
          <ac:chgData name="Lerato Shai" userId="127931a0-fab4-46b6-81f1-3c84f1ba6e1c" providerId="ADAL" clId="{B926BE8E-9DD8-415B-B5CC-676FC6D0127E}" dt="2026-05-05T12:57:49.917" v="6006" actId="1076"/>
          <ac:spMkLst>
            <pc:docMk/>
            <pc:sldMk cId="533351261" sldId="2134806565"/>
            <ac:spMk id="15" creationId="{D249F34E-428B-E27F-5ECE-A55F70E95D1A}"/>
          </ac:spMkLst>
        </pc:spChg>
        <pc:spChg chg="add mod">
          <ac:chgData name="Lerato Shai" userId="127931a0-fab4-46b6-81f1-3c84f1ba6e1c" providerId="ADAL" clId="{B926BE8E-9DD8-415B-B5CC-676FC6D0127E}" dt="2026-05-05T10:22:01.169" v="3219" actId="1076"/>
          <ac:spMkLst>
            <pc:docMk/>
            <pc:sldMk cId="533351261" sldId="2134806565"/>
            <ac:spMk id="16" creationId="{51C834BC-77D8-69EC-513C-9574FE22BDC5}"/>
          </ac:spMkLst>
        </pc:spChg>
        <pc:spChg chg="mod">
          <ac:chgData name="Lerato Shai" userId="127931a0-fab4-46b6-81f1-3c84f1ba6e1c" providerId="ADAL" clId="{B926BE8E-9DD8-415B-B5CC-676FC6D0127E}" dt="2026-05-05T12:57:52.771" v="6007" actId="1076"/>
          <ac:spMkLst>
            <pc:docMk/>
            <pc:sldMk cId="533351261" sldId="2134806565"/>
            <ac:spMk id="17" creationId="{82279995-27B2-B423-B061-554BDB7B0A53}"/>
          </ac:spMkLst>
        </pc:spChg>
        <pc:spChg chg="mod">
          <ac:chgData name="Lerato Shai" userId="127931a0-fab4-46b6-81f1-3c84f1ba6e1c" providerId="ADAL" clId="{B926BE8E-9DD8-415B-B5CC-676FC6D0127E}" dt="2026-05-05T12:57:45.997" v="6005" actId="1076"/>
          <ac:spMkLst>
            <pc:docMk/>
            <pc:sldMk cId="533351261" sldId="2134806565"/>
            <ac:spMk id="19" creationId="{E9407E6D-5A78-3615-09F0-C7301634BCA4}"/>
          </ac:spMkLst>
        </pc:spChg>
        <pc:spChg chg="add mod">
          <ac:chgData name="Lerato Shai" userId="127931a0-fab4-46b6-81f1-3c84f1ba6e1c" providerId="ADAL" clId="{B926BE8E-9DD8-415B-B5CC-676FC6D0127E}" dt="2026-05-05T12:58:04.758" v="6011" actId="1076"/>
          <ac:spMkLst>
            <pc:docMk/>
            <pc:sldMk cId="533351261" sldId="2134806565"/>
            <ac:spMk id="20" creationId="{551CA7B3-AB2C-AC5C-E8C3-1A0CAEED446A}"/>
          </ac:spMkLst>
        </pc:spChg>
        <pc:spChg chg="add mod">
          <ac:chgData name="Lerato Shai" userId="127931a0-fab4-46b6-81f1-3c84f1ba6e1c" providerId="ADAL" clId="{B926BE8E-9DD8-415B-B5CC-676FC6D0127E}" dt="2026-05-05T12:58:09.220" v="6012" actId="1076"/>
          <ac:spMkLst>
            <pc:docMk/>
            <pc:sldMk cId="533351261" sldId="2134806565"/>
            <ac:spMk id="21" creationId="{DFC19D41-D5A3-09ED-61CA-CE2E741DC9C2}"/>
          </ac:spMkLst>
        </pc:spChg>
        <pc:spChg chg="add mod">
          <ac:chgData name="Lerato Shai" userId="127931a0-fab4-46b6-81f1-3c84f1ba6e1c" providerId="ADAL" clId="{B926BE8E-9DD8-415B-B5CC-676FC6D0127E}" dt="2026-05-05T10:22:01.169" v="3219" actId="1076"/>
          <ac:spMkLst>
            <pc:docMk/>
            <pc:sldMk cId="533351261" sldId="2134806565"/>
            <ac:spMk id="22" creationId="{F754B2B0-D025-0A67-20E5-92141C0065E5}"/>
          </ac:spMkLst>
        </pc:spChg>
        <pc:spChg chg="add mod">
          <ac:chgData name="Lerato Shai" userId="127931a0-fab4-46b6-81f1-3c84f1ba6e1c" providerId="ADAL" clId="{B926BE8E-9DD8-415B-B5CC-676FC6D0127E}" dt="2026-05-05T10:22:01.169" v="3219" actId="1076"/>
          <ac:spMkLst>
            <pc:docMk/>
            <pc:sldMk cId="533351261" sldId="2134806565"/>
            <ac:spMk id="24" creationId="{E8F7496B-CEC4-1E8D-4071-86261242266D}"/>
          </ac:spMkLst>
        </pc:spChg>
        <pc:spChg chg="add mod">
          <ac:chgData name="Lerato Shai" userId="127931a0-fab4-46b6-81f1-3c84f1ba6e1c" providerId="ADAL" clId="{B926BE8E-9DD8-415B-B5CC-676FC6D0127E}" dt="2026-05-05T10:22:01.169" v="3219" actId="1076"/>
          <ac:spMkLst>
            <pc:docMk/>
            <pc:sldMk cId="533351261" sldId="2134806565"/>
            <ac:spMk id="32" creationId="{FF6509C1-3D08-A716-886B-2487850651B6}"/>
          </ac:spMkLst>
        </pc:spChg>
        <pc:spChg chg="add mod">
          <ac:chgData name="Lerato Shai" userId="127931a0-fab4-46b6-81f1-3c84f1ba6e1c" providerId="ADAL" clId="{B926BE8E-9DD8-415B-B5CC-676FC6D0127E}" dt="2026-05-05T12:58:20.003" v="6013" actId="1076"/>
          <ac:spMkLst>
            <pc:docMk/>
            <pc:sldMk cId="533351261" sldId="2134806565"/>
            <ac:spMk id="42" creationId="{9625D96D-9E8F-4C6D-883C-5AC1EF6775FA}"/>
          </ac:spMkLst>
        </pc:spChg>
        <pc:spChg chg="mod">
          <ac:chgData name="Lerato Shai" userId="127931a0-fab4-46b6-81f1-3c84f1ba6e1c" providerId="ADAL" clId="{B926BE8E-9DD8-415B-B5CC-676FC6D0127E}" dt="2026-05-05T12:58:20.003" v="6013" actId="1076"/>
          <ac:spMkLst>
            <pc:docMk/>
            <pc:sldMk cId="533351261" sldId="2134806565"/>
            <ac:spMk id="46" creationId="{8B92FD18-B461-2152-5F4B-B0483E9739E6}"/>
          </ac:spMkLst>
        </pc:spChg>
        <pc:spChg chg="add mod">
          <ac:chgData name="Lerato Shai" userId="127931a0-fab4-46b6-81f1-3c84f1ba6e1c" providerId="ADAL" clId="{B926BE8E-9DD8-415B-B5CC-676FC6D0127E}" dt="2026-05-05T10:22:01.169" v="3219" actId="1076"/>
          <ac:spMkLst>
            <pc:docMk/>
            <pc:sldMk cId="533351261" sldId="2134806565"/>
            <ac:spMk id="47" creationId="{BD599156-4C9D-0BD3-FD1C-DF596C678067}"/>
          </ac:spMkLst>
        </pc:spChg>
        <pc:spChg chg="mod">
          <ac:chgData name="Lerato Shai" userId="127931a0-fab4-46b6-81f1-3c84f1ba6e1c" providerId="ADAL" clId="{B926BE8E-9DD8-415B-B5CC-676FC6D0127E}" dt="2026-05-05T10:21:32.162" v="3213" actId="20577"/>
          <ac:spMkLst>
            <pc:docMk/>
            <pc:sldMk cId="533351261" sldId="2134806565"/>
            <ac:spMk id="147" creationId="{F73A9CF7-90CD-6886-2F55-DFDDDC85E554}"/>
          </ac:spMkLst>
        </pc:spChg>
        <pc:graphicFrameChg chg="del">
          <ac:chgData name="Lerato Shai" userId="127931a0-fab4-46b6-81f1-3c84f1ba6e1c" providerId="ADAL" clId="{B926BE8E-9DD8-415B-B5CC-676FC6D0127E}" dt="2026-05-05T10:21:44.942" v="3215" actId="478"/>
          <ac:graphicFrameMkLst>
            <pc:docMk/>
            <pc:sldMk cId="533351261" sldId="2134806565"/>
            <ac:graphicFrameMk id="4" creationId="{E67B49F0-8F4C-921D-4C99-B129D3A0C7E5}"/>
          </ac:graphicFrameMkLst>
        </pc:graphicFrameChg>
      </pc:sldChg>
      <pc:sldChg chg="addSp delSp modSp add del mod ord modNotesTx">
        <pc:chgData name="Lerato Shai" userId="127931a0-fab4-46b6-81f1-3c84f1ba6e1c" providerId="ADAL" clId="{B926BE8E-9DD8-415B-B5CC-676FC6D0127E}" dt="2026-05-06T08:23:11.210" v="10777" actId="20577"/>
        <pc:sldMkLst>
          <pc:docMk/>
          <pc:sldMk cId="2217748353" sldId="2134806566"/>
        </pc:sldMkLst>
        <pc:spChg chg="add mod">
          <ac:chgData name="Lerato Shai" userId="127931a0-fab4-46b6-81f1-3c84f1ba6e1c" providerId="ADAL" clId="{B926BE8E-9DD8-415B-B5CC-676FC6D0127E}" dt="2026-05-05T13:56:44.782" v="7960" actId="20577"/>
          <ac:spMkLst>
            <pc:docMk/>
            <pc:sldMk cId="2217748353" sldId="2134806566"/>
            <ac:spMk id="3" creationId="{7AD4E02B-43EF-F024-9352-76DA78317B7E}"/>
          </ac:spMkLst>
        </pc:spChg>
        <pc:spChg chg="add mod">
          <ac:chgData name="Lerato Shai" userId="127931a0-fab4-46b6-81f1-3c84f1ba6e1c" providerId="ADAL" clId="{B926BE8E-9DD8-415B-B5CC-676FC6D0127E}" dt="2026-05-05T13:56:37.089" v="7958" actId="1076"/>
          <ac:spMkLst>
            <pc:docMk/>
            <pc:sldMk cId="2217748353" sldId="2134806566"/>
            <ac:spMk id="5" creationId="{7E41721D-B0C3-2AC7-881F-8FE99EE9D348}"/>
          </ac:spMkLst>
        </pc:spChg>
        <pc:spChg chg="del">
          <ac:chgData name="Lerato Shai" userId="127931a0-fab4-46b6-81f1-3c84f1ba6e1c" providerId="ADAL" clId="{B926BE8E-9DD8-415B-B5CC-676FC6D0127E}" dt="2026-05-05T12:35:44.459" v="5262" actId="478"/>
          <ac:spMkLst>
            <pc:docMk/>
            <pc:sldMk cId="2217748353" sldId="2134806566"/>
            <ac:spMk id="7" creationId="{D1C7238C-02C1-D57D-453B-742157176CDD}"/>
          </ac:spMkLst>
        </pc:spChg>
        <pc:spChg chg="mod">
          <ac:chgData name="Lerato Shai" userId="127931a0-fab4-46b6-81f1-3c84f1ba6e1c" providerId="ADAL" clId="{B926BE8E-9DD8-415B-B5CC-676FC6D0127E}" dt="2026-05-05T14:06:18.804" v="8319" actId="2711"/>
          <ac:spMkLst>
            <pc:docMk/>
            <pc:sldMk cId="2217748353" sldId="2134806566"/>
            <ac:spMk id="8" creationId="{B57D3261-98DC-5072-5D03-0495CAD6018C}"/>
          </ac:spMkLst>
        </pc:spChg>
        <pc:spChg chg="mod">
          <ac:chgData name="Lerato Shai" userId="127931a0-fab4-46b6-81f1-3c84f1ba6e1c" providerId="ADAL" clId="{B926BE8E-9DD8-415B-B5CC-676FC6D0127E}" dt="2026-05-05T14:06:18.804" v="8319" actId="2711"/>
          <ac:spMkLst>
            <pc:docMk/>
            <pc:sldMk cId="2217748353" sldId="2134806566"/>
            <ac:spMk id="9" creationId="{23141601-DF2B-D777-8431-0D3EF09CDE37}"/>
          </ac:spMkLst>
        </pc:spChg>
        <pc:spChg chg="mod">
          <ac:chgData name="Lerato Shai" userId="127931a0-fab4-46b6-81f1-3c84f1ba6e1c" providerId="ADAL" clId="{B926BE8E-9DD8-415B-B5CC-676FC6D0127E}" dt="2026-05-05T13:56:26.330" v="7955" actId="1076"/>
          <ac:spMkLst>
            <pc:docMk/>
            <pc:sldMk cId="2217748353" sldId="2134806566"/>
            <ac:spMk id="11" creationId="{938B455F-C028-DE50-FDB5-05F45F0F3555}"/>
          </ac:spMkLst>
        </pc:spChg>
        <pc:spChg chg="mod">
          <ac:chgData name="Lerato Shai" userId="127931a0-fab4-46b6-81f1-3c84f1ba6e1c" providerId="ADAL" clId="{B926BE8E-9DD8-415B-B5CC-676FC6D0127E}" dt="2026-05-05T13:56:34.848" v="7957" actId="1076"/>
          <ac:spMkLst>
            <pc:docMk/>
            <pc:sldMk cId="2217748353" sldId="2134806566"/>
            <ac:spMk id="12" creationId="{A4FC2241-8FDE-F395-0E74-F8205A6FDAF9}"/>
          </ac:spMkLst>
        </pc:spChg>
        <pc:spChg chg="mod">
          <ac:chgData name="Lerato Shai" userId="127931a0-fab4-46b6-81f1-3c84f1ba6e1c" providerId="ADAL" clId="{B926BE8E-9DD8-415B-B5CC-676FC6D0127E}" dt="2026-05-05T14:06:18.804" v="8319" actId="2711"/>
          <ac:spMkLst>
            <pc:docMk/>
            <pc:sldMk cId="2217748353" sldId="2134806566"/>
            <ac:spMk id="13" creationId="{0583BA68-D7AD-28BF-C18A-D8AB8A6C496D}"/>
          </ac:spMkLst>
        </pc:spChg>
        <pc:spChg chg="mod">
          <ac:chgData name="Lerato Shai" userId="127931a0-fab4-46b6-81f1-3c84f1ba6e1c" providerId="ADAL" clId="{B926BE8E-9DD8-415B-B5CC-676FC6D0127E}" dt="2026-05-05T13:54:04.859" v="7887" actId="1076"/>
          <ac:spMkLst>
            <pc:docMk/>
            <pc:sldMk cId="2217748353" sldId="2134806566"/>
            <ac:spMk id="14" creationId="{F6FAF0EE-C723-7AC1-63E5-C7EC16E755FA}"/>
          </ac:spMkLst>
        </pc:spChg>
        <pc:spChg chg="mod">
          <ac:chgData name="Lerato Shai" userId="127931a0-fab4-46b6-81f1-3c84f1ba6e1c" providerId="ADAL" clId="{B926BE8E-9DD8-415B-B5CC-676FC6D0127E}" dt="2026-05-05T13:54:26.183" v="7906" actId="20577"/>
          <ac:spMkLst>
            <pc:docMk/>
            <pc:sldMk cId="2217748353" sldId="2134806566"/>
            <ac:spMk id="16" creationId="{8C0753E2-8FC8-C0E8-AF4F-B47A4B9DA5A9}"/>
          </ac:spMkLst>
        </pc:spChg>
        <pc:spChg chg="mod">
          <ac:chgData name="Lerato Shai" userId="127931a0-fab4-46b6-81f1-3c84f1ba6e1c" providerId="ADAL" clId="{B926BE8E-9DD8-415B-B5CC-676FC6D0127E}" dt="2026-05-05T13:55:29.092" v="7933" actId="6549"/>
          <ac:spMkLst>
            <pc:docMk/>
            <pc:sldMk cId="2217748353" sldId="2134806566"/>
            <ac:spMk id="17" creationId="{8469D0A0-5FE1-D029-57F8-A9CC98225008}"/>
          </ac:spMkLst>
        </pc:spChg>
        <pc:spChg chg="mod">
          <ac:chgData name="Lerato Shai" userId="127931a0-fab4-46b6-81f1-3c84f1ba6e1c" providerId="ADAL" clId="{B926BE8E-9DD8-415B-B5CC-676FC6D0127E}" dt="2026-05-05T13:53:34.389" v="7877" actId="1076"/>
          <ac:spMkLst>
            <pc:docMk/>
            <pc:sldMk cId="2217748353" sldId="2134806566"/>
            <ac:spMk id="18" creationId="{57420728-3750-8131-AAEE-AE9C09F3007D}"/>
          </ac:spMkLst>
        </pc:spChg>
        <pc:spChg chg="mod">
          <ac:chgData name="Lerato Shai" userId="127931a0-fab4-46b6-81f1-3c84f1ba6e1c" providerId="ADAL" clId="{B926BE8E-9DD8-415B-B5CC-676FC6D0127E}" dt="2026-05-05T14:06:18.804" v="8319" actId="2711"/>
          <ac:spMkLst>
            <pc:docMk/>
            <pc:sldMk cId="2217748353" sldId="2134806566"/>
            <ac:spMk id="19" creationId="{F6E33285-A126-637C-5EA9-654EC075FDF2}"/>
          </ac:spMkLst>
        </pc:spChg>
        <pc:spChg chg="mod">
          <ac:chgData name="Lerato Shai" userId="127931a0-fab4-46b6-81f1-3c84f1ba6e1c" providerId="ADAL" clId="{B926BE8E-9DD8-415B-B5CC-676FC6D0127E}" dt="2026-05-05T14:06:18.804" v="8319" actId="2711"/>
          <ac:spMkLst>
            <pc:docMk/>
            <pc:sldMk cId="2217748353" sldId="2134806566"/>
            <ac:spMk id="20" creationId="{341B7AE4-BB9A-480C-D6E6-390519DDE6A7}"/>
          </ac:spMkLst>
        </pc:spChg>
        <pc:spChg chg="mod">
          <ac:chgData name="Lerato Shai" userId="127931a0-fab4-46b6-81f1-3c84f1ba6e1c" providerId="ADAL" clId="{B926BE8E-9DD8-415B-B5CC-676FC6D0127E}" dt="2026-05-05T14:06:18.804" v="8319" actId="2711"/>
          <ac:spMkLst>
            <pc:docMk/>
            <pc:sldMk cId="2217748353" sldId="2134806566"/>
            <ac:spMk id="21" creationId="{B3FB960C-3356-2A5F-1A36-DE0DCE908C0E}"/>
          </ac:spMkLst>
        </pc:spChg>
        <pc:spChg chg="mod">
          <ac:chgData name="Lerato Shai" userId="127931a0-fab4-46b6-81f1-3c84f1ba6e1c" providerId="ADAL" clId="{B926BE8E-9DD8-415B-B5CC-676FC6D0127E}" dt="2026-05-05T14:06:18.804" v="8319" actId="2711"/>
          <ac:spMkLst>
            <pc:docMk/>
            <pc:sldMk cId="2217748353" sldId="2134806566"/>
            <ac:spMk id="22" creationId="{BC999E19-6DB6-D437-E10B-9647BD9DB10B}"/>
          </ac:spMkLst>
        </pc:spChg>
        <pc:spChg chg="del">
          <ac:chgData name="Lerato Shai" userId="127931a0-fab4-46b6-81f1-3c84f1ba6e1c" providerId="ADAL" clId="{B926BE8E-9DD8-415B-B5CC-676FC6D0127E}" dt="2026-05-05T12:37:11.397" v="5340" actId="478"/>
          <ac:spMkLst>
            <pc:docMk/>
            <pc:sldMk cId="2217748353" sldId="2134806566"/>
            <ac:spMk id="23" creationId="{3A67D776-DD1C-7719-08C8-8F3FD819F1AE}"/>
          </ac:spMkLst>
        </pc:spChg>
        <pc:spChg chg="add mod">
          <ac:chgData name="Lerato Shai" userId="127931a0-fab4-46b6-81f1-3c84f1ba6e1c" providerId="ADAL" clId="{B926BE8E-9DD8-415B-B5CC-676FC6D0127E}" dt="2026-05-05T14:06:18.804" v="8319" actId="2711"/>
          <ac:spMkLst>
            <pc:docMk/>
            <pc:sldMk cId="2217748353" sldId="2134806566"/>
            <ac:spMk id="25" creationId="{3C39819D-2648-64D8-C597-5784CAC531DE}"/>
          </ac:spMkLst>
        </pc:spChg>
        <pc:spChg chg="mod">
          <ac:chgData name="Lerato Shai" userId="127931a0-fab4-46b6-81f1-3c84f1ba6e1c" providerId="ADAL" clId="{B926BE8E-9DD8-415B-B5CC-676FC6D0127E}" dt="2026-05-06T08:23:11.210" v="10777" actId="20577"/>
          <ac:spMkLst>
            <pc:docMk/>
            <pc:sldMk cId="2217748353" sldId="2134806566"/>
            <ac:spMk id="147" creationId="{99CAD33A-8535-908C-FDE7-E7F3EB0DDD58}"/>
          </ac:spMkLst>
        </pc:spChg>
        <pc:spChg chg="del">
          <ac:chgData name="Lerato Shai" userId="127931a0-fab4-46b6-81f1-3c84f1ba6e1c" providerId="ADAL" clId="{B926BE8E-9DD8-415B-B5CC-676FC6D0127E}" dt="2026-05-05T13:53:58.233" v="7884" actId="478"/>
          <ac:spMkLst>
            <pc:docMk/>
            <pc:sldMk cId="2217748353" sldId="2134806566"/>
            <ac:spMk id="154" creationId="{DF2CD2B3-C716-580C-4E16-E63C2850C33A}"/>
          </ac:spMkLst>
        </pc:spChg>
        <pc:spChg chg="del">
          <ac:chgData name="Lerato Shai" userId="127931a0-fab4-46b6-81f1-3c84f1ba6e1c" providerId="ADAL" clId="{B926BE8E-9DD8-415B-B5CC-676FC6D0127E}" dt="2026-05-05T13:53:57.163" v="7883" actId="478"/>
          <ac:spMkLst>
            <pc:docMk/>
            <pc:sldMk cId="2217748353" sldId="2134806566"/>
            <ac:spMk id="158" creationId="{6F087B58-C1EB-3349-2980-8780B577C5F1}"/>
          </ac:spMkLst>
        </pc:spChg>
        <pc:spChg chg="mod">
          <ac:chgData name="Lerato Shai" userId="127931a0-fab4-46b6-81f1-3c84f1ba6e1c" providerId="ADAL" clId="{B926BE8E-9DD8-415B-B5CC-676FC6D0127E}" dt="2026-05-05T14:06:18.804" v="8319" actId="2711"/>
          <ac:spMkLst>
            <pc:docMk/>
            <pc:sldMk cId="2217748353" sldId="2134806566"/>
            <ac:spMk id="162" creationId="{A635962E-1297-A3AE-A656-E4248BE59E19}"/>
          </ac:spMkLst>
        </pc:spChg>
        <pc:grpChg chg="del">
          <ac:chgData name="Lerato Shai" userId="127931a0-fab4-46b6-81f1-3c84f1ba6e1c" providerId="ADAL" clId="{B926BE8E-9DD8-415B-B5CC-676FC6D0127E}" dt="2026-05-05T12:37:30.207" v="5348" actId="478"/>
          <ac:grpSpMkLst>
            <pc:docMk/>
            <pc:sldMk cId="2217748353" sldId="2134806566"/>
            <ac:grpSpMk id="101" creationId="{9DFCF2A8-5357-8FCA-EA90-0647D78E98C5}"/>
          </ac:grpSpMkLst>
        </pc:grpChg>
        <pc:grpChg chg="del">
          <ac:chgData name="Lerato Shai" userId="127931a0-fab4-46b6-81f1-3c84f1ba6e1c" providerId="ADAL" clId="{B926BE8E-9DD8-415B-B5CC-676FC6D0127E}" dt="2026-05-05T12:39:45.262" v="5395" actId="478"/>
          <ac:grpSpMkLst>
            <pc:docMk/>
            <pc:sldMk cId="2217748353" sldId="2134806566"/>
            <ac:grpSpMk id="138" creationId="{AAF0D86A-5EBE-F073-B016-39684C3C4B6D}"/>
          </ac:grpSpMkLst>
        </pc:grpChg>
        <pc:picChg chg="del">
          <ac:chgData name="Lerato Shai" userId="127931a0-fab4-46b6-81f1-3c84f1ba6e1c" providerId="ADAL" clId="{B926BE8E-9DD8-415B-B5CC-676FC6D0127E}" dt="2026-05-05T12:39:45.262" v="5395" actId="478"/>
          <ac:picMkLst>
            <pc:docMk/>
            <pc:sldMk cId="2217748353" sldId="2134806566"/>
            <ac:picMk id="24" creationId="{BD48F0F2-4618-37BB-BC63-4AA8C4CC6037}"/>
          </ac:picMkLst>
        </pc:picChg>
        <pc:picChg chg="del">
          <ac:chgData name="Lerato Shai" userId="127931a0-fab4-46b6-81f1-3c84f1ba6e1c" providerId="ADAL" clId="{B926BE8E-9DD8-415B-B5CC-676FC6D0127E}" dt="2026-05-05T10:48:30.766" v="4131" actId="21"/>
          <ac:picMkLst>
            <pc:docMk/>
            <pc:sldMk cId="2217748353" sldId="2134806566"/>
            <ac:picMk id="153" creationId="{26736DC5-C092-09C1-B52B-5FE297BEDA20}"/>
          </ac:picMkLst>
        </pc:picChg>
        <pc:picChg chg="del">
          <ac:chgData name="Lerato Shai" userId="127931a0-fab4-46b6-81f1-3c84f1ba6e1c" providerId="ADAL" clId="{B926BE8E-9DD8-415B-B5CC-676FC6D0127E}" dt="2026-05-05T13:53:59.220" v="7885" actId="478"/>
          <ac:picMkLst>
            <pc:docMk/>
            <pc:sldMk cId="2217748353" sldId="2134806566"/>
            <ac:picMk id="155" creationId="{B0B0224D-7E30-BDDD-C809-6982DD1DDAAC}"/>
          </ac:picMkLst>
        </pc:picChg>
        <pc:picChg chg="del">
          <ac:chgData name="Lerato Shai" userId="127931a0-fab4-46b6-81f1-3c84f1ba6e1c" providerId="ADAL" clId="{B926BE8E-9DD8-415B-B5CC-676FC6D0127E}" dt="2026-05-05T12:35:23.408" v="5261" actId="478"/>
          <ac:picMkLst>
            <pc:docMk/>
            <pc:sldMk cId="2217748353" sldId="2134806566"/>
            <ac:picMk id="160" creationId="{FBAB8BDA-3239-2FB8-56C0-F47345526F89}"/>
          </ac:picMkLst>
        </pc:picChg>
        <pc:picChg chg="del">
          <ac:chgData name="Lerato Shai" userId="127931a0-fab4-46b6-81f1-3c84f1ba6e1c" providerId="ADAL" clId="{B926BE8E-9DD8-415B-B5CC-676FC6D0127E}" dt="2026-05-05T12:35:23.408" v="5261" actId="478"/>
          <ac:picMkLst>
            <pc:docMk/>
            <pc:sldMk cId="2217748353" sldId="2134806566"/>
            <ac:picMk id="161" creationId="{FA2B5B65-8775-C2CE-2DB7-16331A5C7342}"/>
          </ac:picMkLst>
        </pc:picChg>
      </pc:sldChg>
      <pc:sldChg chg="addSp delSp modSp add mod ord modAnim modNotesTx">
        <pc:chgData name="Lerato Shai" userId="127931a0-fab4-46b6-81f1-3c84f1ba6e1c" providerId="ADAL" clId="{B926BE8E-9DD8-415B-B5CC-676FC6D0127E}" dt="2026-05-05T14:57:55.497" v="10146" actId="1076"/>
        <pc:sldMkLst>
          <pc:docMk/>
          <pc:sldMk cId="2328412852" sldId="2134806567"/>
        </pc:sldMkLst>
        <pc:spChg chg="add del">
          <ac:chgData name="Lerato Shai" userId="127931a0-fab4-46b6-81f1-3c84f1ba6e1c" providerId="ADAL" clId="{B926BE8E-9DD8-415B-B5CC-676FC6D0127E}" dt="2026-05-05T10:43:23.481" v="3928" actId="478"/>
          <ac:spMkLst>
            <pc:docMk/>
            <pc:sldMk cId="2328412852" sldId="2134806567"/>
            <ac:spMk id="2" creationId="{2D11A2F1-1A58-5D85-63D2-788D151341F9}"/>
          </ac:spMkLst>
        </pc:spChg>
        <pc:spChg chg="add del">
          <ac:chgData name="Lerato Shai" userId="127931a0-fab4-46b6-81f1-3c84f1ba6e1c" providerId="ADAL" clId="{B926BE8E-9DD8-415B-B5CC-676FC6D0127E}" dt="2026-05-05T10:43:27.660" v="3929" actId="478"/>
          <ac:spMkLst>
            <pc:docMk/>
            <pc:sldMk cId="2328412852" sldId="2134806567"/>
            <ac:spMk id="3" creationId="{F43FFF66-1C87-C545-A45B-3D90D5D6DB42}"/>
          </ac:spMkLst>
        </pc:spChg>
        <pc:spChg chg="add del">
          <ac:chgData name="Lerato Shai" userId="127931a0-fab4-46b6-81f1-3c84f1ba6e1c" providerId="ADAL" clId="{B926BE8E-9DD8-415B-B5CC-676FC6D0127E}" dt="2026-05-05T10:43:23.481" v="3928" actId="478"/>
          <ac:spMkLst>
            <pc:docMk/>
            <pc:sldMk cId="2328412852" sldId="2134806567"/>
            <ac:spMk id="4" creationId="{9FC7A6DC-1A46-C4B5-B826-D9B24E7C94CE}"/>
          </ac:spMkLst>
        </pc:spChg>
        <pc:spChg chg="mod">
          <ac:chgData name="Lerato Shai" userId="127931a0-fab4-46b6-81f1-3c84f1ba6e1c" providerId="ADAL" clId="{B926BE8E-9DD8-415B-B5CC-676FC6D0127E}" dt="2026-05-05T14:43:26.890" v="9482" actId="2711"/>
          <ac:spMkLst>
            <pc:docMk/>
            <pc:sldMk cId="2328412852" sldId="2134806567"/>
            <ac:spMk id="6" creationId="{8789D8E2-814A-F802-1927-35D60F39B651}"/>
          </ac:spMkLst>
        </pc:spChg>
        <pc:spChg chg="mod">
          <ac:chgData name="Lerato Shai" userId="127931a0-fab4-46b6-81f1-3c84f1ba6e1c" providerId="ADAL" clId="{B926BE8E-9DD8-415B-B5CC-676FC6D0127E}" dt="2026-05-05T14:43:26.890" v="9482" actId="2711"/>
          <ac:spMkLst>
            <pc:docMk/>
            <pc:sldMk cId="2328412852" sldId="2134806567"/>
            <ac:spMk id="7" creationId="{40B609A0-A08A-C733-5E89-42E02AD2C5FA}"/>
          </ac:spMkLst>
        </pc:spChg>
        <pc:spChg chg="mod">
          <ac:chgData name="Lerato Shai" userId="127931a0-fab4-46b6-81f1-3c84f1ba6e1c" providerId="ADAL" clId="{B926BE8E-9DD8-415B-B5CC-676FC6D0127E}" dt="2026-05-05T14:43:26.890" v="9482" actId="2711"/>
          <ac:spMkLst>
            <pc:docMk/>
            <pc:sldMk cId="2328412852" sldId="2134806567"/>
            <ac:spMk id="8" creationId="{0E087B51-3137-B835-89CD-20B6995E8D00}"/>
          </ac:spMkLst>
        </pc:spChg>
        <pc:spChg chg="mod">
          <ac:chgData name="Lerato Shai" userId="127931a0-fab4-46b6-81f1-3c84f1ba6e1c" providerId="ADAL" clId="{B926BE8E-9DD8-415B-B5CC-676FC6D0127E}" dt="2026-05-05T14:43:26.890" v="9482" actId="2711"/>
          <ac:spMkLst>
            <pc:docMk/>
            <pc:sldMk cId="2328412852" sldId="2134806567"/>
            <ac:spMk id="9" creationId="{E6FB6D60-1DC4-93DC-B608-BEE0A4B56FA3}"/>
          </ac:spMkLst>
        </pc:spChg>
        <pc:spChg chg="mod">
          <ac:chgData name="Lerato Shai" userId="127931a0-fab4-46b6-81f1-3c84f1ba6e1c" providerId="ADAL" clId="{B926BE8E-9DD8-415B-B5CC-676FC6D0127E}" dt="2026-05-05T11:05:58.973" v="4589" actId="207"/>
          <ac:spMkLst>
            <pc:docMk/>
            <pc:sldMk cId="2328412852" sldId="2134806567"/>
            <ac:spMk id="20" creationId="{116661EC-D5DD-DA18-1AA2-B32F5773B0DA}"/>
          </ac:spMkLst>
        </pc:spChg>
        <pc:spChg chg="mod">
          <ac:chgData name="Lerato Shai" userId="127931a0-fab4-46b6-81f1-3c84f1ba6e1c" providerId="ADAL" clId="{B926BE8E-9DD8-415B-B5CC-676FC6D0127E}" dt="2026-05-05T14:43:26.890" v="9482" actId="2711"/>
          <ac:spMkLst>
            <pc:docMk/>
            <pc:sldMk cId="2328412852" sldId="2134806567"/>
            <ac:spMk id="21" creationId="{CF4CF588-091B-5198-940B-57C6C81B95C2}"/>
          </ac:spMkLst>
        </pc:spChg>
        <pc:spChg chg="mod">
          <ac:chgData name="Lerato Shai" userId="127931a0-fab4-46b6-81f1-3c84f1ba6e1c" providerId="ADAL" clId="{B926BE8E-9DD8-415B-B5CC-676FC6D0127E}" dt="2026-05-05T14:43:26.890" v="9482" actId="2711"/>
          <ac:spMkLst>
            <pc:docMk/>
            <pc:sldMk cId="2328412852" sldId="2134806567"/>
            <ac:spMk id="22" creationId="{D93F6A0F-847F-8C78-54D9-F070E133557C}"/>
          </ac:spMkLst>
        </pc:spChg>
        <pc:spChg chg="mod">
          <ac:chgData name="Lerato Shai" userId="127931a0-fab4-46b6-81f1-3c84f1ba6e1c" providerId="ADAL" clId="{B926BE8E-9DD8-415B-B5CC-676FC6D0127E}" dt="2026-05-05T14:43:26.890" v="9482" actId="2711"/>
          <ac:spMkLst>
            <pc:docMk/>
            <pc:sldMk cId="2328412852" sldId="2134806567"/>
            <ac:spMk id="25" creationId="{EC23C976-CFDB-12FE-C928-0BCB8F30AD2A}"/>
          </ac:spMkLst>
        </pc:spChg>
        <pc:spChg chg="add del mod">
          <ac:chgData name="Lerato Shai" userId="127931a0-fab4-46b6-81f1-3c84f1ba6e1c" providerId="ADAL" clId="{B926BE8E-9DD8-415B-B5CC-676FC6D0127E}" dt="2026-05-05T14:44:59.074" v="9510" actId="255"/>
          <ac:spMkLst>
            <pc:docMk/>
            <pc:sldMk cId="2328412852" sldId="2134806567"/>
            <ac:spMk id="29" creationId="{78322700-2FDD-F449-17C6-A4CDAC790B13}"/>
          </ac:spMkLst>
        </pc:spChg>
        <pc:spChg chg="add del mod">
          <ac:chgData name="Lerato Shai" userId="127931a0-fab4-46b6-81f1-3c84f1ba6e1c" providerId="ADAL" clId="{B926BE8E-9DD8-415B-B5CC-676FC6D0127E}" dt="2026-05-05T14:43:48.474" v="9489" actId="20577"/>
          <ac:spMkLst>
            <pc:docMk/>
            <pc:sldMk cId="2328412852" sldId="2134806567"/>
            <ac:spMk id="30" creationId="{4AAACED2-D94F-E5B4-D01E-9111ED624F5B}"/>
          </ac:spMkLst>
        </pc:spChg>
        <pc:spChg chg="mod">
          <ac:chgData name="Lerato Shai" userId="127931a0-fab4-46b6-81f1-3c84f1ba6e1c" providerId="ADAL" clId="{B926BE8E-9DD8-415B-B5CC-676FC6D0127E}" dt="2026-05-05T14:51:05.072" v="9842" actId="404"/>
          <ac:spMkLst>
            <pc:docMk/>
            <pc:sldMk cId="2328412852" sldId="2134806567"/>
            <ac:spMk id="31" creationId="{335A503A-ACC2-DB51-28FF-6DF8C4A1D030}"/>
          </ac:spMkLst>
        </pc:spChg>
        <pc:spChg chg="add del">
          <ac:chgData name="Lerato Shai" userId="127931a0-fab4-46b6-81f1-3c84f1ba6e1c" providerId="ADAL" clId="{B926BE8E-9DD8-415B-B5CC-676FC6D0127E}" dt="2026-05-05T10:43:23.481" v="3928" actId="478"/>
          <ac:spMkLst>
            <pc:docMk/>
            <pc:sldMk cId="2328412852" sldId="2134806567"/>
            <ac:spMk id="32" creationId="{1151B5D6-803A-43C3-B4B5-2ECE02412CCF}"/>
          </ac:spMkLst>
        </pc:spChg>
        <pc:spChg chg="add del">
          <ac:chgData name="Lerato Shai" userId="127931a0-fab4-46b6-81f1-3c84f1ba6e1c" providerId="ADAL" clId="{B926BE8E-9DD8-415B-B5CC-676FC6D0127E}" dt="2026-05-05T10:43:23.481" v="3928" actId="478"/>
          <ac:spMkLst>
            <pc:docMk/>
            <pc:sldMk cId="2328412852" sldId="2134806567"/>
            <ac:spMk id="33" creationId="{99829F1F-824D-4F24-EBD9-3428F04A868B}"/>
          </ac:spMkLst>
        </pc:spChg>
        <pc:spChg chg="add mod">
          <ac:chgData name="Lerato Shai" userId="127931a0-fab4-46b6-81f1-3c84f1ba6e1c" providerId="ADAL" clId="{B926BE8E-9DD8-415B-B5CC-676FC6D0127E}" dt="2026-05-05T14:49:35.646" v="9687" actId="122"/>
          <ac:spMkLst>
            <pc:docMk/>
            <pc:sldMk cId="2328412852" sldId="2134806567"/>
            <ac:spMk id="35" creationId="{FC99C0CA-5DE4-91B9-B197-34F912AC67AB}"/>
          </ac:spMkLst>
        </pc:spChg>
        <pc:spChg chg="add mod">
          <ac:chgData name="Lerato Shai" userId="127931a0-fab4-46b6-81f1-3c84f1ba6e1c" providerId="ADAL" clId="{B926BE8E-9DD8-415B-B5CC-676FC6D0127E}" dt="2026-05-05T14:54:27.100" v="10100" actId="20577"/>
          <ac:spMkLst>
            <pc:docMk/>
            <pc:sldMk cId="2328412852" sldId="2134806567"/>
            <ac:spMk id="36" creationId="{F21D18CF-5D93-B582-C928-0BDD4D3C3F99}"/>
          </ac:spMkLst>
        </pc:spChg>
        <pc:spChg chg="add mod">
          <ac:chgData name="Lerato Shai" userId="127931a0-fab4-46b6-81f1-3c84f1ba6e1c" providerId="ADAL" clId="{B926BE8E-9DD8-415B-B5CC-676FC6D0127E}" dt="2026-05-05T14:51:10.883" v="9843" actId="20577"/>
          <ac:spMkLst>
            <pc:docMk/>
            <pc:sldMk cId="2328412852" sldId="2134806567"/>
            <ac:spMk id="37" creationId="{708A4CB1-F170-39F7-850E-4730689B274D}"/>
          </ac:spMkLst>
        </pc:spChg>
        <pc:spChg chg="add mod">
          <ac:chgData name="Lerato Shai" userId="127931a0-fab4-46b6-81f1-3c84f1ba6e1c" providerId="ADAL" clId="{B926BE8E-9DD8-415B-B5CC-676FC6D0127E}" dt="2026-05-05T14:53:22.158" v="10055" actId="207"/>
          <ac:spMkLst>
            <pc:docMk/>
            <pc:sldMk cId="2328412852" sldId="2134806567"/>
            <ac:spMk id="38" creationId="{923FB367-F9E1-FBBC-A43F-A93693688F57}"/>
          </ac:spMkLst>
        </pc:spChg>
        <pc:spChg chg="add mod">
          <ac:chgData name="Lerato Shai" userId="127931a0-fab4-46b6-81f1-3c84f1ba6e1c" providerId="ADAL" clId="{B926BE8E-9DD8-415B-B5CC-676FC6D0127E}" dt="2026-05-05T14:53:28.034" v="10056" actId="207"/>
          <ac:spMkLst>
            <pc:docMk/>
            <pc:sldMk cId="2328412852" sldId="2134806567"/>
            <ac:spMk id="39" creationId="{CB92E2CD-56C6-5E1D-D04C-5938D4519EAB}"/>
          </ac:spMkLst>
        </pc:spChg>
        <pc:spChg chg="add mod">
          <ac:chgData name="Lerato Shai" userId="127931a0-fab4-46b6-81f1-3c84f1ba6e1c" providerId="ADAL" clId="{B926BE8E-9DD8-415B-B5CC-676FC6D0127E}" dt="2026-05-05T14:53:34.108" v="10057" actId="207"/>
          <ac:spMkLst>
            <pc:docMk/>
            <pc:sldMk cId="2328412852" sldId="2134806567"/>
            <ac:spMk id="40" creationId="{59434AC8-7C36-87A3-AB4E-F0AE103DF413}"/>
          </ac:spMkLst>
        </pc:spChg>
        <pc:spChg chg="add del mod">
          <ac:chgData name="Lerato Shai" userId="127931a0-fab4-46b6-81f1-3c84f1ba6e1c" providerId="ADAL" clId="{B926BE8E-9DD8-415B-B5CC-676FC6D0127E}" dt="2026-05-05T14:51:43.617" v="9863" actId="478"/>
          <ac:spMkLst>
            <pc:docMk/>
            <pc:sldMk cId="2328412852" sldId="2134806567"/>
            <ac:spMk id="41" creationId="{DC186AE2-6A93-1DE4-AAED-C39CEB29E250}"/>
          </ac:spMkLst>
        </pc:spChg>
        <pc:spChg chg="mod">
          <ac:chgData name="Lerato Shai" userId="127931a0-fab4-46b6-81f1-3c84f1ba6e1c" providerId="ADAL" clId="{B926BE8E-9DD8-415B-B5CC-676FC6D0127E}" dt="2026-05-05T14:45:12.826" v="9512" actId="20577"/>
          <ac:spMkLst>
            <pc:docMk/>
            <pc:sldMk cId="2328412852" sldId="2134806567"/>
            <ac:spMk id="88" creationId="{8BC3B886-E5C1-A743-8BEE-608672D9EF24}"/>
          </ac:spMkLst>
        </pc:spChg>
        <pc:spChg chg="mod">
          <ac:chgData name="Lerato Shai" userId="127931a0-fab4-46b6-81f1-3c84f1ba6e1c" providerId="ADAL" clId="{B926BE8E-9DD8-415B-B5CC-676FC6D0127E}" dt="2026-05-05T14:44:40.382" v="9508" actId="20577"/>
          <ac:spMkLst>
            <pc:docMk/>
            <pc:sldMk cId="2328412852" sldId="2134806567"/>
            <ac:spMk id="89" creationId="{BFD15901-9254-EE04-D0AF-254B61EF621C}"/>
          </ac:spMkLst>
        </pc:spChg>
        <pc:spChg chg="mod">
          <ac:chgData name="Lerato Shai" userId="127931a0-fab4-46b6-81f1-3c84f1ba6e1c" providerId="ADAL" clId="{B926BE8E-9DD8-415B-B5CC-676FC6D0127E}" dt="2026-05-05T14:51:40.075" v="9862" actId="20577"/>
          <ac:spMkLst>
            <pc:docMk/>
            <pc:sldMk cId="2328412852" sldId="2134806567"/>
            <ac:spMk id="90" creationId="{8560D4B9-9953-459E-219F-9AB0592812AD}"/>
          </ac:spMkLst>
        </pc:spChg>
        <pc:spChg chg="mod">
          <ac:chgData name="Lerato Shai" userId="127931a0-fab4-46b6-81f1-3c84f1ba6e1c" providerId="ADAL" clId="{B926BE8E-9DD8-415B-B5CC-676FC6D0127E}" dt="2026-05-05T14:57:38.926" v="10142" actId="20577"/>
          <ac:spMkLst>
            <pc:docMk/>
            <pc:sldMk cId="2328412852" sldId="2134806567"/>
            <ac:spMk id="95" creationId="{9902C9FF-60C9-F168-A7AB-E46BD75CE576}"/>
          </ac:spMkLst>
        </pc:spChg>
        <pc:grpChg chg="mod">
          <ac:chgData name="Lerato Shai" userId="127931a0-fab4-46b6-81f1-3c84f1ba6e1c" providerId="ADAL" clId="{B926BE8E-9DD8-415B-B5CC-676FC6D0127E}" dt="2026-05-05T14:41:02.493" v="9261" actId="1076"/>
          <ac:grpSpMkLst>
            <pc:docMk/>
            <pc:sldMk cId="2328412852" sldId="2134806567"/>
            <ac:grpSpMk id="5" creationId="{A667E550-907F-2313-6993-681C9DAFC76C}"/>
          </ac:grpSpMkLst>
        </pc:grpChg>
        <pc:picChg chg="add mod">
          <ac:chgData name="Lerato Shai" userId="127931a0-fab4-46b6-81f1-3c84f1ba6e1c" providerId="ADAL" clId="{B926BE8E-9DD8-415B-B5CC-676FC6D0127E}" dt="2026-05-05T14:57:54" v="10145" actId="1076"/>
          <ac:picMkLst>
            <pc:docMk/>
            <pc:sldMk cId="2328412852" sldId="2134806567"/>
            <ac:picMk id="43" creationId="{11E51CD2-F916-FEF0-C15F-B7C097C61D62}"/>
          </ac:picMkLst>
        </pc:picChg>
        <pc:picChg chg="add mod">
          <ac:chgData name="Lerato Shai" userId="127931a0-fab4-46b6-81f1-3c84f1ba6e1c" providerId="ADAL" clId="{B926BE8E-9DD8-415B-B5CC-676FC6D0127E}" dt="2026-05-05T14:57:03.205" v="10126" actId="1076"/>
          <ac:picMkLst>
            <pc:docMk/>
            <pc:sldMk cId="2328412852" sldId="2134806567"/>
            <ac:picMk id="44" creationId="{46CE8C24-1669-9DCB-686D-E83BD950534D}"/>
          </ac:picMkLst>
        </pc:picChg>
        <pc:picChg chg="add mod">
          <ac:chgData name="Lerato Shai" userId="127931a0-fab4-46b6-81f1-3c84f1ba6e1c" providerId="ADAL" clId="{B926BE8E-9DD8-415B-B5CC-676FC6D0127E}" dt="2026-05-05T14:57:55.497" v="10146" actId="1076"/>
          <ac:picMkLst>
            <pc:docMk/>
            <pc:sldMk cId="2328412852" sldId="2134806567"/>
            <ac:picMk id="153" creationId="{26736DC5-C092-09C1-B52B-5FE297BEDA20}"/>
          </ac:picMkLst>
        </pc:picChg>
      </pc:sldChg>
      <pc:sldChg chg="addSp delSp modSp add mod delAnim modAnim">
        <pc:chgData name="Lerato Shai" userId="127931a0-fab4-46b6-81f1-3c84f1ba6e1c" providerId="ADAL" clId="{B926BE8E-9DD8-415B-B5CC-676FC6D0127E}" dt="2026-05-06T08:24:18.123" v="10808" actId="20577"/>
        <pc:sldMkLst>
          <pc:docMk/>
          <pc:sldMk cId="1288276812" sldId="2134806568"/>
        </pc:sldMkLst>
        <pc:spChg chg="mod">
          <ac:chgData name="Lerato Shai" userId="127931a0-fab4-46b6-81f1-3c84f1ba6e1c" providerId="ADAL" clId="{B926BE8E-9DD8-415B-B5CC-676FC6D0127E}" dt="2026-05-05T14:06:35.361" v="8320" actId="2711"/>
          <ac:spMkLst>
            <pc:docMk/>
            <pc:sldMk cId="1288276812" sldId="2134806568"/>
            <ac:spMk id="2" creationId="{FD6038E1-7B91-F95B-3ED3-0E509D2EA908}"/>
          </ac:spMkLst>
        </pc:spChg>
        <pc:spChg chg="del">
          <ac:chgData name="Lerato Shai" userId="127931a0-fab4-46b6-81f1-3c84f1ba6e1c" providerId="ADAL" clId="{B926BE8E-9DD8-415B-B5CC-676FC6D0127E}" dt="2026-05-05T11:13:28.869" v="4703" actId="478"/>
          <ac:spMkLst>
            <pc:docMk/>
            <pc:sldMk cId="1288276812" sldId="2134806568"/>
            <ac:spMk id="3" creationId="{67B270D3-4BC5-F78F-9E5B-58E2E5B8C298}"/>
          </ac:spMkLst>
        </pc:spChg>
        <pc:spChg chg="del">
          <ac:chgData name="Lerato Shai" userId="127931a0-fab4-46b6-81f1-3c84f1ba6e1c" providerId="ADAL" clId="{B926BE8E-9DD8-415B-B5CC-676FC6D0127E}" dt="2026-05-05T11:12:36.800" v="4694" actId="478"/>
          <ac:spMkLst>
            <pc:docMk/>
            <pc:sldMk cId="1288276812" sldId="2134806568"/>
            <ac:spMk id="4" creationId="{14D39626-B19A-51FB-0B8A-737722C0D100}"/>
          </ac:spMkLst>
        </pc:spChg>
        <pc:spChg chg="del">
          <ac:chgData name="Lerato Shai" userId="127931a0-fab4-46b6-81f1-3c84f1ba6e1c" providerId="ADAL" clId="{B926BE8E-9DD8-415B-B5CC-676FC6D0127E}" dt="2026-05-05T11:11:37.213" v="4677" actId="478"/>
          <ac:spMkLst>
            <pc:docMk/>
            <pc:sldMk cId="1288276812" sldId="2134806568"/>
            <ac:spMk id="5" creationId="{562D0ECB-9F46-612A-E583-5DE520B48403}"/>
          </ac:spMkLst>
        </pc:spChg>
        <pc:spChg chg="del">
          <ac:chgData name="Lerato Shai" userId="127931a0-fab4-46b6-81f1-3c84f1ba6e1c" providerId="ADAL" clId="{B926BE8E-9DD8-415B-B5CC-676FC6D0127E}" dt="2026-05-05T11:11:37.213" v="4677" actId="478"/>
          <ac:spMkLst>
            <pc:docMk/>
            <pc:sldMk cId="1288276812" sldId="2134806568"/>
            <ac:spMk id="6" creationId="{1AD12E49-6640-75A5-C00A-0E70B8988E72}"/>
          </ac:spMkLst>
        </pc:spChg>
        <pc:spChg chg="del">
          <ac:chgData name="Lerato Shai" userId="127931a0-fab4-46b6-81f1-3c84f1ba6e1c" providerId="ADAL" clId="{B926BE8E-9DD8-415B-B5CC-676FC6D0127E}" dt="2026-05-05T11:12:17.927" v="4689" actId="478"/>
          <ac:spMkLst>
            <pc:docMk/>
            <pc:sldMk cId="1288276812" sldId="2134806568"/>
            <ac:spMk id="7" creationId="{0D13783C-73E6-9D15-5C47-848DF92BFAA4}"/>
          </ac:spMkLst>
        </pc:spChg>
        <pc:spChg chg="mod">
          <ac:chgData name="Lerato Shai" userId="127931a0-fab4-46b6-81f1-3c84f1ba6e1c" providerId="ADAL" clId="{B926BE8E-9DD8-415B-B5CC-676FC6D0127E}" dt="2026-05-05T14:06:35.361" v="8320" actId="2711"/>
          <ac:spMkLst>
            <pc:docMk/>
            <pc:sldMk cId="1288276812" sldId="2134806568"/>
            <ac:spMk id="8" creationId="{9A3E51B3-1602-56A0-430A-D991ACCE480A}"/>
          </ac:spMkLst>
        </pc:spChg>
        <pc:spChg chg="mod">
          <ac:chgData name="Lerato Shai" userId="127931a0-fab4-46b6-81f1-3c84f1ba6e1c" providerId="ADAL" clId="{B926BE8E-9DD8-415B-B5CC-676FC6D0127E}" dt="2026-05-05T14:06:35.361" v="8320" actId="2711"/>
          <ac:spMkLst>
            <pc:docMk/>
            <pc:sldMk cId="1288276812" sldId="2134806568"/>
            <ac:spMk id="9" creationId="{27D3CADA-5AE7-007B-CC9B-1D5D27812D4A}"/>
          </ac:spMkLst>
        </pc:spChg>
        <pc:spChg chg="mod">
          <ac:chgData name="Lerato Shai" userId="127931a0-fab4-46b6-81f1-3c84f1ba6e1c" providerId="ADAL" clId="{B926BE8E-9DD8-415B-B5CC-676FC6D0127E}" dt="2026-05-05T14:06:35.361" v="8320" actId="2711"/>
          <ac:spMkLst>
            <pc:docMk/>
            <pc:sldMk cId="1288276812" sldId="2134806568"/>
            <ac:spMk id="10" creationId="{64359A4D-77A4-610E-ABAC-BF671329AAA4}"/>
          </ac:spMkLst>
        </pc:spChg>
        <pc:spChg chg="del">
          <ac:chgData name="Lerato Shai" userId="127931a0-fab4-46b6-81f1-3c84f1ba6e1c" providerId="ADAL" clId="{B926BE8E-9DD8-415B-B5CC-676FC6D0127E}" dt="2026-05-05T11:12:42.477" v="4695" actId="478"/>
          <ac:spMkLst>
            <pc:docMk/>
            <pc:sldMk cId="1288276812" sldId="2134806568"/>
            <ac:spMk id="11" creationId="{8FB7B024-9532-3FD1-A182-C556F07520A1}"/>
          </ac:spMkLst>
        </pc:spChg>
        <pc:spChg chg="mod">
          <ac:chgData name="Lerato Shai" userId="127931a0-fab4-46b6-81f1-3c84f1ba6e1c" providerId="ADAL" clId="{B926BE8E-9DD8-415B-B5CC-676FC6D0127E}" dt="2026-05-05T14:06:35.361" v="8320" actId="2711"/>
          <ac:spMkLst>
            <pc:docMk/>
            <pc:sldMk cId="1288276812" sldId="2134806568"/>
            <ac:spMk id="12" creationId="{847E0D47-BA8B-E51A-212B-35B3B83CBAF6}"/>
          </ac:spMkLst>
        </pc:spChg>
        <pc:spChg chg="del">
          <ac:chgData name="Lerato Shai" userId="127931a0-fab4-46b6-81f1-3c84f1ba6e1c" providerId="ADAL" clId="{B926BE8E-9DD8-415B-B5CC-676FC6D0127E}" dt="2026-05-05T11:13:28.869" v="4703" actId="478"/>
          <ac:spMkLst>
            <pc:docMk/>
            <pc:sldMk cId="1288276812" sldId="2134806568"/>
            <ac:spMk id="13" creationId="{0213BAC6-F654-41E8-7218-342414FE3524}"/>
          </ac:spMkLst>
        </pc:spChg>
        <pc:spChg chg="del">
          <ac:chgData name="Lerato Shai" userId="127931a0-fab4-46b6-81f1-3c84f1ba6e1c" providerId="ADAL" clId="{B926BE8E-9DD8-415B-B5CC-676FC6D0127E}" dt="2026-05-05T11:12:44.909" v="4696" actId="478"/>
          <ac:spMkLst>
            <pc:docMk/>
            <pc:sldMk cId="1288276812" sldId="2134806568"/>
            <ac:spMk id="14" creationId="{7CDD75BB-4C04-6CF1-D0A3-3EAD35E46531}"/>
          </ac:spMkLst>
        </pc:spChg>
        <pc:spChg chg="del">
          <ac:chgData name="Lerato Shai" userId="127931a0-fab4-46b6-81f1-3c84f1ba6e1c" providerId="ADAL" clId="{B926BE8E-9DD8-415B-B5CC-676FC6D0127E}" dt="2026-05-05T11:11:37.213" v="4677" actId="478"/>
          <ac:spMkLst>
            <pc:docMk/>
            <pc:sldMk cId="1288276812" sldId="2134806568"/>
            <ac:spMk id="15" creationId="{1B7C5CB5-2381-7D9D-E6D4-4370DF942133}"/>
          </ac:spMkLst>
        </pc:spChg>
        <pc:spChg chg="add mod">
          <ac:chgData name="Lerato Shai" userId="127931a0-fab4-46b6-81f1-3c84f1ba6e1c" providerId="ADAL" clId="{B926BE8E-9DD8-415B-B5CC-676FC6D0127E}" dt="2026-05-06T08:08:20.630" v="10362" actId="1076"/>
          <ac:spMkLst>
            <pc:docMk/>
            <pc:sldMk cId="1288276812" sldId="2134806568"/>
            <ac:spMk id="16" creationId="{121D4615-0005-4DC2-7CD1-60F41D5779F3}"/>
          </ac:spMkLst>
        </pc:spChg>
        <pc:spChg chg="del">
          <ac:chgData name="Lerato Shai" userId="127931a0-fab4-46b6-81f1-3c84f1ba6e1c" providerId="ADAL" clId="{B926BE8E-9DD8-415B-B5CC-676FC6D0127E}" dt="2026-05-05T11:11:37.213" v="4677" actId="478"/>
          <ac:spMkLst>
            <pc:docMk/>
            <pc:sldMk cId="1288276812" sldId="2134806568"/>
            <ac:spMk id="17" creationId="{9337C13B-185B-3488-30CF-1658DF5D85BD}"/>
          </ac:spMkLst>
        </pc:spChg>
        <pc:spChg chg="add del mod">
          <ac:chgData name="Lerato Shai" userId="127931a0-fab4-46b6-81f1-3c84f1ba6e1c" providerId="ADAL" clId="{B926BE8E-9DD8-415B-B5CC-676FC6D0127E}" dt="2026-05-05T11:12:46.480" v="4697" actId="478"/>
          <ac:spMkLst>
            <pc:docMk/>
            <pc:sldMk cId="1288276812" sldId="2134806568"/>
            <ac:spMk id="19" creationId="{B0EF6AAF-CAD4-8096-08BA-B8F4FD1806BF}"/>
          </ac:spMkLst>
        </pc:spChg>
        <pc:spChg chg="del">
          <ac:chgData name="Lerato Shai" userId="127931a0-fab4-46b6-81f1-3c84f1ba6e1c" providerId="ADAL" clId="{B926BE8E-9DD8-415B-B5CC-676FC6D0127E}" dt="2026-05-05T11:11:37.213" v="4677" actId="478"/>
          <ac:spMkLst>
            <pc:docMk/>
            <pc:sldMk cId="1288276812" sldId="2134806568"/>
            <ac:spMk id="20" creationId="{AFE975C7-A8C4-49D3-E073-2FF9F2E13CC7}"/>
          </ac:spMkLst>
        </pc:spChg>
        <pc:spChg chg="mod">
          <ac:chgData name="Lerato Shai" userId="127931a0-fab4-46b6-81f1-3c84f1ba6e1c" providerId="ADAL" clId="{B926BE8E-9DD8-415B-B5CC-676FC6D0127E}" dt="2026-05-05T14:06:35.361" v="8320" actId="2711"/>
          <ac:spMkLst>
            <pc:docMk/>
            <pc:sldMk cId="1288276812" sldId="2134806568"/>
            <ac:spMk id="21" creationId="{F10C1821-18CA-60FB-ADEC-4A51E60F0330}"/>
          </ac:spMkLst>
        </pc:spChg>
        <pc:spChg chg="del">
          <ac:chgData name="Lerato Shai" userId="127931a0-fab4-46b6-81f1-3c84f1ba6e1c" providerId="ADAL" clId="{B926BE8E-9DD8-415B-B5CC-676FC6D0127E}" dt="2026-05-05T11:11:52.520" v="4681" actId="478"/>
          <ac:spMkLst>
            <pc:docMk/>
            <pc:sldMk cId="1288276812" sldId="2134806568"/>
            <ac:spMk id="22" creationId="{9552BDD4-E851-DF92-528E-8FF1E85BA8C4}"/>
          </ac:spMkLst>
        </pc:spChg>
        <pc:spChg chg="del">
          <ac:chgData name="Lerato Shai" userId="127931a0-fab4-46b6-81f1-3c84f1ba6e1c" providerId="ADAL" clId="{B926BE8E-9DD8-415B-B5CC-676FC6D0127E}" dt="2026-05-05T11:11:37.213" v="4677" actId="478"/>
          <ac:spMkLst>
            <pc:docMk/>
            <pc:sldMk cId="1288276812" sldId="2134806568"/>
            <ac:spMk id="23" creationId="{B57957DD-CABB-C6C4-58D7-8B189D3C573E}"/>
          </ac:spMkLst>
        </pc:spChg>
        <pc:spChg chg="del">
          <ac:chgData name="Lerato Shai" userId="127931a0-fab4-46b6-81f1-3c84f1ba6e1c" providerId="ADAL" clId="{B926BE8E-9DD8-415B-B5CC-676FC6D0127E}" dt="2026-05-05T11:13:28.869" v="4703" actId="478"/>
          <ac:spMkLst>
            <pc:docMk/>
            <pc:sldMk cId="1288276812" sldId="2134806568"/>
            <ac:spMk id="25" creationId="{3EC85A54-1359-3902-F1A7-DCAF6B73E93F}"/>
          </ac:spMkLst>
        </pc:spChg>
        <pc:spChg chg="mod">
          <ac:chgData name="Lerato Shai" userId="127931a0-fab4-46b6-81f1-3c84f1ba6e1c" providerId="ADAL" clId="{B926BE8E-9DD8-415B-B5CC-676FC6D0127E}" dt="2026-05-05T11:13:07.532" v="4699" actId="1076"/>
          <ac:spMkLst>
            <pc:docMk/>
            <pc:sldMk cId="1288276812" sldId="2134806568"/>
            <ac:spMk id="26" creationId="{A1B60841-1A97-A00D-2028-DF43306B47BD}"/>
          </ac:spMkLst>
        </pc:spChg>
        <pc:spChg chg="mod">
          <ac:chgData name="Lerato Shai" userId="127931a0-fab4-46b6-81f1-3c84f1ba6e1c" providerId="ADAL" clId="{B926BE8E-9DD8-415B-B5CC-676FC6D0127E}" dt="2026-05-05T11:13:09.947" v="4700" actId="1076"/>
          <ac:spMkLst>
            <pc:docMk/>
            <pc:sldMk cId="1288276812" sldId="2134806568"/>
            <ac:spMk id="28" creationId="{F248D5C4-1174-FA80-9831-43C13881E8D2}"/>
          </ac:spMkLst>
        </pc:spChg>
        <pc:spChg chg="mod">
          <ac:chgData name="Lerato Shai" userId="127931a0-fab4-46b6-81f1-3c84f1ba6e1c" providerId="ADAL" clId="{B926BE8E-9DD8-415B-B5CC-676FC6D0127E}" dt="2026-05-05T11:11:22.391" v="4675"/>
          <ac:spMkLst>
            <pc:docMk/>
            <pc:sldMk cId="1288276812" sldId="2134806568"/>
            <ac:spMk id="30" creationId="{7B641A94-B806-2BE6-CBDC-79812D858748}"/>
          </ac:spMkLst>
        </pc:spChg>
        <pc:spChg chg="del">
          <ac:chgData name="Lerato Shai" userId="127931a0-fab4-46b6-81f1-3c84f1ba6e1c" providerId="ADAL" clId="{B926BE8E-9DD8-415B-B5CC-676FC6D0127E}" dt="2026-05-05T11:13:28.869" v="4703" actId="478"/>
          <ac:spMkLst>
            <pc:docMk/>
            <pc:sldMk cId="1288276812" sldId="2134806568"/>
            <ac:spMk id="31" creationId="{A0F472CF-DC04-36C1-384C-583481B99F08}"/>
          </ac:spMkLst>
        </pc:spChg>
        <pc:spChg chg="add mod">
          <ac:chgData name="Lerato Shai" userId="127931a0-fab4-46b6-81f1-3c84f1ba6e1c" providerId="ADAL" clId="{B926BE8E-9DD8-415B-B5CC-676FC6D0127E}" dt="2026-05-05T11:13:02.929" v="4698" actId="164"/>
          <ac:spMkLst>
            <pc:docMk/>
            <pc:sldMk cId="1288276812" sldId="2134806568"/>
            <ac:spMk id="32" creationId="{D8D07139-8EB4-A2EF-5378-DF04C73DB050}"/>
          </ac:spMkLst>
        </pc:spChg>
        <pc:spChg chg="add mod">
          <ac:chgData name="Lerato Shai" userId="127931a0-fab4-46b6-81f1-3c84f1ba6e1c" providerId="ADAL" clId="{B926BE8E-9DD8-415B-B5CC-676FC6D0127E}" dt="2026-05-05T11:13:02.929" v="4698" actId="164"/>
          <ac:spMkLst>
            <pc:docMk/>
            <pc:sldMk cId="1288276812" sldId="2134806568"/>
            <ac:spMk id="33" creationId="{655CD568-9C7C-DDBD-2ECD-E50629AD949A}"/>
          </ac:spMkLst>
        </pc:spChg>
        <pc:spChg chg="mod">
          <ac:chgData name="Lerato Shai" userId="127931a0-fab4-46b6-81f1-3c84f1ba6e1c" providerId="ADAL" clId="{B926BE8E-9DD8-415B-B5CC-676FC6D0127E}" dt="2026-05-05T14:06:35.361" v="8320" actId="2711"/>
          <ac:spMkLst>
            <pc:docMk/>
            <pc:sldMk cId="1288276812" sldId="2134806568"/>
            <ac:spMk id="37" creationId="{D8D07139-8EB4-A2EF-5378-DF04C73DB050}"/>
          </ac:spMkLst>
        </pc:spChg>
        <pc:spChg chg="mod">
          <ac:chgData name="Lerato Shai" userId="127931a0-fab4-46b6-81f1-3c84f1ba6e1c" providerId="ADAL" clId="{B926BE8E-9DD8-415B-B5CC-676FC6D0127E}" dt="2026-05-05T14:06:35.361" v="8320" actId="2711"/>
          <ac:spMkLst>
            <pc:docMk/>
            <pc:sldMk cId="1288276812" sldId="2134806568"/>
            <ac:spMk id="38" creationId="{655CD568-9C7C-DDBD-2ECD-E50629AD949A}"/>
          </ac:spMkLst>
        </pc:spChg>
        <pc:spChg chg="mod">
          <ac:chgData name="Lerato Shai" userId="127931a0-fab4-46b6-81f1-3c84f1ba6e1c" providerId="ADAL" clId="{B926BE8E-9DD8-415B-B5CC-676FC6D0127E}" dt="2026-05-05T14:06:35.361" v="8320" actId="2711"/>
          <ac:spMkLst>
            <pc:docMk/>
            <pc:sldMk cId="1288276812" sldId="2134806568"/>
            <ac:spMk id="39" creationId="{A1B60841-1A97-A00D-2028-DF43306B47BD}"/>
          </ac:spMkLst>
        </pc:spChg>
        <pc:spChg chg="mod">
          <ac:chgData name="Lerato Shai" userId="127931a0-fab4-46b6-81f1-3c84f1ba6e1c" providerId="ADAL" clId="{B926BE8E-9DD8-415B-B5CC-676FC6D0127E}" dt="2026-05-05T11:15:10.740" v="4732" actId="207"/>
          <ac:spMkLst>
            <pc:docMk/>
            <pc:sldMk cId="1288276812" sldId="2134806568"/>
            <ac:spMk id="40" creationId="{F248D5C4-1174-FA80-9831-43C13881E8D2}"/>
          </ac:spMkLst>
        </pc:spChg>
        <pc:spChg chg="mod">
          <ac:chgData name="Lerato Shai" userId="127931a0-fab4-46b6-81f1-3c84f1ba6e1c" providerId="ADAL" clId="{B926BE8E-9DD8-415B-B5CC-676FC6D0127E}" dt="2026-05-05T11:15:22.018" v="4733" actId="207"/>
          <ac:spMkLst>
            <pc:docMk/>
            <pc:sldMk cId="1288276812" sldId="2134806568"/>
            <ac:spMk id="41" creationId="{7B641A94-B806-2BE6-CBDC-79812D858748}"/>
          </ac:spMkLst>
        </pc:spChg>
        <pc:spChg chg="mod">
          <ac:chgData name="Lerato Shai" userId="127931a0-fab4-46b6-81f1-3c84f1ba6e1c" providerId="ADAL" clId="{B926BE8E-9DD8-415B-B5CC-676FC6D0127E}" dt="2026-05-06T08:24:18.123" v="10808" actId="20577"/>
          <ac:spMkLst>
            <pc:docMk/>
            <pc:sldMk cId="1288276812" sldId="2134806568"/>
            <ac:spMk id="147" creationId="{C313699A-A455-6A33-2C98-9D35426B45E8}"/>
          </ac:spMkLst>
        </pc:spChg>
        <pc:spChg chg="del">
          <ac:chgData name="Lerato Shai" userId="127931a0-fab4-46b6-81f1-3c84f1ba6e1c" providerId="ADAL" clId="{B926BE8E-9DD8-415B-B5CC-676FC6D0127E}" dt="2026-05-05T11:13:31.545" v="4704" actId="478"/>
          <ac:spMkLst>
            <pc:docMk/>
            <pc:sldMk cId="1288276812" sldId="2134806568"/>
            <ac:spMk id="158" creationId="{EE998122-ADFD-55E7-304B-123DD579381D}"/>
          </ac:spMkLst>
        </pc:spChg>
        <pc:grpChg chg="add mod">
          <ac:chgData name="Lerato Shai" userId="127931a0-fab4-46b6-81f1-3c84f1ba6e1c" providerId="ADAL" clId="{B926BE8E-9DD8-415B-B5CC-676FC6D0127E}" dt="2026-05-05T11:13:02.929" v="4698" actId="164"/>
          <ac:grpSpMkLst>
            <pc:docMk/>
            <pc:sldMk cId="1288276812" sldId="2134806568"/>
            <ac:grpSpMk id="24" creationId="{19E8FAC7-B7DA-FAA0-C6DA-E227A87FDCBB}"/>
          </ac:grpSpMkLst>
        </pc:grpChg>
        <pc:grpChg chg="add del mod">
          <ac:chgData name="Lerato Shai" userId="127931a0-fab4-46b6-81f1-3c84f1ba6e1c" providerId="ADAL" clId="{B926BE8E-9DD8-415B-B5CC-676FC6D0127E}" dt="2026-05-05T11:13:13.018" v="4701" actId="21"/>
          <ac:grpSpMkLst>
            <pc:docMk/>
            <pc:sldMk cId="1288276812" sldId="2134806568"/>
            <ac:grpSpMk id="34" creationId="{ED79D0E3-67F9-5CAC-B397-3F6C9FFEC44A}"/>
          </ac:grpSpMkLst>
        </pc:grpChg>
        <pc:grpChg chg="add mod">
          <ac:chgData name="Lerato Shai" userId="127931a0-fab4-46b6-81f1-3c84f1ba6e1c" providerId="ADAL" clId="{B926BE8E-9DD8-415B-B5CC-676FC6D0127E}" dt="2026-05-05T11:14:34.920" v="4721" actId="14100"/>
          <ac:grpSpMkLst>
            <pc:docMk/>
            <pc:sldMk cId="1288276812" sldId="2134806568"/>
            <ac:grpSpMk id="35" creationId="{ED79D0E3-67F9-5CAC-B397-3F6C9FFEC44A}"/>
          </ac:grpSpMkLst>
        </pc:grpChg>
        <pc:grpChg chg="mod">
          <ac:chgData name="Lerato Shai" userId="127931a0-fab4-46b6-81f1-3c84f1ba6e1c" providerId="ADAL" clId="{B926BE8E-9DD8-415B-B5CC-676FC6D0127E}" dt="2026-05-05T11:13:36.819" v="4706"/>
          <ac:grpSpMkLst>
            <pc:docMk/>
            <pc:sldMk cId="1288276812" sldId="2134806568"/>
            <ac:grpSpMk id="36" creationId="{19E8FAC7-B7DA-FAA0-C6DA-E227A87FDCBB}"/>
          </ac:grpSpMkLst>
        </pc:grpChg>
        <pc:picChg chg="add mod">
          <ac:chgData name="Lerato Shai" userId="127931a0-fab4-46b6-81f1-3c84f1ba6e1c" providerId="ADAL" clId="{B926BE8E-9DD8-415B-B5CC-676FC6D0127E}" dt="2026-05-05T11:11:58.766" v="4683" actId="1076"/>
          <ac:picMkLst>
            <pc:docMk/>
            <pc:sldMk cId="1288276812" sldId="2134806568"/>
            <ac:picMk id="18" creationId="{9E3104C7-4FA4-F72B-3F55-1C0B2B4F0B92}"/>
          </ac:picMkLst>
        </pc:picChg>
        <pc:picChg chg="del">
          <ac:chgData name="Lerato Shai" userId="127931a0-fab4-46b6-81f1-3c84f1ba6e1c" providerId="ADAL" clId="{B926BE8E-9DD8-415B-B5CC-676FC6D0127E}" dt="2026-05-05T11:13:28.869" v="4703" actId="478"/>
          <ac:picMkLst>
            <pc:docMk/>
            <pc:sldMk cId="1288276812" sldId="2134806568"/>
            <ac:picMk id="27" creationId="{D32F9A98-1FB4-BE36-9FEB-0AFF4DFF924A}"/>
          </ac:picMkLst>
        </pc:picChg>
        <pc:picChg chg="del">
          <ac:chgData name="Lerato Shai" userId="127931a0-fab4-46b6-81f1-3c84f1ba6e1c" providerId="ADAL" clId="{B926BE8E-9DD8-415B-B5CC-676FC6D0127E}" dt="2026-05-05T11:13:28.869" v="4703" actId="478"/>
          <ac:picMkLst>
            <pc:docMk/>
            <pc:sldMk cId="1288276812" sldId="2134806568"/>
            <ac:picMk id="29" creationId="{CC2E5410-3DFD-7CB7-8562-82F9D3B49CFA}"/>
          </ac:picMkLst>
        </pc:picChg>
        <pc:picChg chg="del">
          <ac:chgData name="Lerato Shai" userId="127931a0-fab4-46b6-81f1-3c84f1ba6e1c" providerId="ADAL" clId="{B926BE8E-9DD8-415B-B5CC-676FC6D0127E}" dt="2026-05-05T11:13:28.869" v="4703" actId="478"/>
          <ac:picMkLst>
            <pc:docMk/>
            <pc:sldMk cId="1288276812" sldId="2134806568"/>
            <ac:picMk id="155" creationId="{8DA544AF-27A0-BAB8-1140-3527A6BE47FA}"/>
          </ac:picMkLst>
        </pc:picChg>
      </pc:sldChg>
      <pc:sldChg chg="add del">
        <pc:chgData name="Lerato Shai" userId="127931a0-fab4-46b6-81f1-3c84f1ba6e1c" providerId="ADAL" clId="{B926BE8E-9DD8-415B-B5CC-676FC6D0127E}" dt="2026-05-05T11:16:25.124" v="4751" actId="2696"/>
        <pc:sldMkLst>
          <pc:docMk/>
          <pc:sldMk cId="2549928342" sldId="2134806569"/>
        </pc:sldMkLst>
      </pc:sldChg>
      <pc:sldChg chg="addSp delSp modSp add mod modNotesTx">
        <pc:chgData name="Lerato Shai" userId="127931a0-fab4-46b6-81f1-3c84f1ba6e1c" providerId="ADAL" clId="{B926BE8E-9DD8-415B-B5CC-676FC6D0127E}" dt="2026-05-06T08:20:36.114" v="10744" actId="207"/>
        <pc:sldMkLst>
          <pc:docMk/>
          <pc:sldMk cId="3373929663" sldId="2134806569"/>
        </pc:sldMkLst>
        <pc:spChg chg="del">
          <ac:chgData name="Lerato Shai" userId="127931a0-fab4-46b6-81f1-3c84f1ba6e1c" providerId="ADAL" clId="{B926BE8E-9DD8-415B-B5CC-676FC6D0127E}" dt="2026-05-05T11:17:18.561" v="4802" actId="478"/>
          <ac:spMkLst>
            <pc:docMk/>
            <pc:sldMk cId="3373929663" sldId="2134806569"/>
            <ac:spMk id="3" creationId="{AEB575BF-7125-4A26-27BA-6C1149A87FB1}"/>
          </ac:spMkLst>
        </pc:spChg>
        <pc:spChg chg="add del mod">
          <ac:chgData name="Lerato Shai" userId="127931a0-fab4-46b6-81f1-3c84f1ba6e1c" providerId="ADAL" clId="{B926BE8E-9DD8-415B-B5CC-676FC6D0127E}" dt="2026-05-06T08:20:08.700" v="10737" actId="478"/>
          <ac:spMkLst>
            <pc:docMk/>
            <pc:sldMk cId="3373929663" sldId="2134806569"/>
            <ac:spMk id="7" creationId="{B2182DAD-1FB9-8881-0236-8079E18E03FA}"/>
          </ac:spMkLst>
        </pc:spChg>
        <pc:spChg chg="add mod">
          <ac:chgData name="Lerato Shai" userId="127931a0-fab4-46b6-81f1-3c84f1ba6e1c" providerId="ADAL" clId="{B926BE8E-9DD8-415B-B5CC-676FC6D0127E}" dt="2026-05-06T08:20:36.114" v="10744" actId="207"/>
          <ac:spMkLst>
            <pc:docMk/>
            <pc:sldMk cId="3373929663" sldId="2134806569"/>
            <ac:spMk id="10" creationId="{DFEA7E2F-C107-7CCE-8A91-98698A0C9822}"/>
          </ac:spMkLst>
        </pc:spChg>
        <pc:spChg chg="add mod">
          <ac:chgData name="Lerato Shai" userId="127931a0-fab4-46b6-81f1-3c84f1ba6e1c" providerId="ADAL" clId="{B926BE8E-9DD8-415B-B5CC-676FC6D0127E}" dt="2026-05-05T12:54:28.503" v="5967" actId="20577"/>
          <ac:spMkLst>
            <pc:docMk/>
            <pc:sldMk cId="3373929663" sldId="2134806569"/>
            <ac:spMk id="12" creationId="{A7B518E1-A23D-460E-1FDA-1BE0B4A2C7B8}"/>
          </ac:spMkLst>
        </pc:spChg>
        <pc:spChg chg="mod">
          <ac:chgData name="Lerato Shai" userId="127931a0-fab4-46b6-81f1-3c84f1ba6e1c" providerId="ADAL" clId="{B926BE8E-9DD8-415B-B5CC-676FC6D0127E}" dt="2026-05-05T12:53:52.898" v="5958" actId="20577"/>
          <ac:spMkLst>
            <pc:docMk/>
            <pc:sldMk cId="3373929663" sldId="2134806569"/>
            <ac:spMk id="147" creationId="{3BFC671E-3657-E8EC-F695-FEABC8CEC95F}"/>
          </ac:spMkLst>
        </pc:spChg>
        <pc:graphicFrameChg chg="del">
          <ac:chgData name="Lerato Shai" userId="127931a0-fab4-46b6-81f1-3c84f1ba6e1c" providerId="ADAL" clId="{B926BE8E-9DD8-415B-B5CC-676FC6D0127E}" dt="2026-05-05T11:16:46.409" v="4796" actId="478"/>
          <ac:graphicFrameMkLst>
            <pc:docMk/>
            <pc:sldMk cId="3373929663" sldId="2134806569"/>
            <ac:graphicFrameMk id="4" creationId="{E4327155-8DAB-1D92-5406-224F8D6EE7D7}"/>
          </ac:graphicFrameMkLst>
        </pc:graphicFrameChg>
        <pc:picChg chg="add mod">
          <ac:chgData name="Lerato Shai" userId="127931a0-fab4-46b6-81f1-3c84f1ba6e1c" providerId="ADAL" clId="{B926BE8E-9DD8-415B-B5CC-676FC6D0127E}" dt="2026-05-05T11:19:41.689" v="4833" actId="1076"/>
          <ac:picMkLst>
            <pc:docMk/>
            <pc:sldMk cId="3373929663" sldId="2134806569"/>
            <ac:picMk id="5" creationId="{E4B8A62B-3307-71FD-875A-A2C5E52920F2}"/>
          </ac:picMkLst>
        </pc:picChg>
      </pc:sldChg>
      <pc:sldChg chg="add del">
        <pc:chgData name="Lerato Shai" userId="127931a0-fab4-46b6-81f1-3c84f1ba6e1c" providerId="ADAL" clId="{B926BE8E-9DD8-415B-B5CC-676FC6D0127E}" dt="2026-05-05T12:40:17.824" v="5398" actId="2696"/>
        <pc:sldMkLst>
          <pc:docMk/>
          <pc:sldMk cId="1077682702" sldId="2134806570"/>
        </pc:sldMkLst>
      </pc:sldChg>
      <pc:sldChg chg="addSp delSp modSp add mod ord">
        <pc:chgData name="Lerato Shai" userId="127931a0-fab4-46b6-81f1-3c84f1ba6e1c" providerId="ADAL" clId="{B926BE8E-9DD8-415B-B5CC-676FC6D0127E}" dt="2026-05-05T14:55:26.319" v="10118" actId="403"/>
        <pc:sldMkLst>
          <pc:docMk/>
          <pc:sldMk cId="1903915841" sldId="2134806570"/>
        </pc:sldMkLst>
        <pc:spChg chg="mod">
          <ac:chgData name="Lerato Shai" userId="127931a0-fab4-46b6-81f1-3c84f1ba6e1c" providerId="ADAL" clId="{B926BE8E-9DD8-415B-B5CC-676FC6D0127E}" dt="2026-05-05T13:25:06.462" v="6734" actId="14100"/>
          <ac:spMkLst>
            <pc:docMk/>
            <pc:sldMk cId="1903915841" sldId="2134806570"/>
            <ac:spMk id="2" creationId="{58533165-C89C-2EF8-ACD6-A6B946B8D162}"/>
          </ac:spMkLst>
        </pc:spChg>
        <pc:spChg chg="add mod">
          <ac:chgData name="Lerato Shai" userId="127931a0-fab4-46b6-81f1-3c84f1ba6e1c" providerId="ADAL" clId="{B926BE8E-9DD8-415B-B5CC-676FC6D0127E}" dt="2026-05-05T14:55:10.618" v="10115" actId="1035"/>
          <ac:spMkLst>
            <pc:docMk/>
            <pc:sldMk cId="1903915841" sldId="2134806570"/>
            <ac:spMk id="3" creationId="{30393780-72F5-2A85-77E5-CAF2C0EDDB5D}"/>
          </ac:spMkLst>
        </pc:spChg>
        <pc:spChg chg="add mod">
          <ac:chgData name="Lerato Shai" userId="127931a0-fab4-46b6-81f1-3c84f1ba6e1c" providerId="ADAL" clId="{B926BE8E-9DD8-415B-B5CC-676FC6D0127E}" dt="2026-05-05T14:55:06.280" v="10110" actId="1035"/>
          <ac:spMkLst>
            <pc:docMk/>
            <pc:sldMk cId="1903915841" sldId="2134806570"/>
            <ac:spMk id="4" creationId="{B0AA45CF-9377-C1E8-7974-1FA6949AC8A0}"/>
          </ac:spMkLst>
        </pc:spChg>
        <pc:spChg chg="add mod">
          <ac:chgData name="Lerato Shai" userId="127931a0-fab4-46b6-81f1-3c84f1ba6e1c" providerId="ADAL" clId="{B926BE8E-9DD8-415B-B5CC-676FC6D0127E}" dt="2026-05-05T14:08:35.961" v="8339" actId="1076"/>
          <ac:spMkLst>
            <pc:docMk/>
            <pc:sldMk cId="1903915841" sldId="2134806570"/>
            <ac:spMk id="6" creationId="{F971B6B3-8FBD-DC41-42FA-86BF0B0BF29C}"/>
          </ac:spMkLst>
        </pc:spChg>
        <pc:spChg chg="add mod">
          <ac:chgData name="Lerato Shai" userId="127931a0-fab4-46b6-81f1-3c84f1ba6e1c" providerId="ADAL" clId="{B926BE8E-9DD8-415B-B5CC-676FC6D0127E}" dt="2026-05-05T14:55:06.280" v="10110" actId="1035"/>
          <ac:spMkLst>
            <pc:docMk/>
            <pc:sldMk cId="1903915841" sldId="2134806570"/>
            <ac:spMk id="7" creationId="{FF276C09-A92B-BB77-A471-341D5C7E02ED}"/>
          </ac:spMkLst>
        </pc:spChg>
        <pc:spChg chg="add mod">
          <ac:chgData name="Lerato Shai" userId="127931a0-fab4-46b6-81f1-3c84f1ba6e1c" providerId="ADAL" clId="{B926BE8E-9DD8-415B-B5CC-676FC6D0127E}" dt="2026-05-05T14:08:07.414" v="8327" actId="1076"/>
          <ac:spMkLst>
            <pc:docMk/>
            <pc:sldMk cId="1903915841" sldId="2134806570"/>
            <ac:spMk id="8" creationId="{04AB564C-B80A-4A8C-03B5-37E3730B5750}"/>
          </ac:spMkLst>
        </pc:spChg>
        <pc:spChg chg="mod">
          <ac:chgData name="Lerato Shai" userId="127931a0-fab4-46b6-81f1-3c84f1ba6e1c" providerId="ADAL" clId="{B926BE8E-9DD8-415B-B5CC-676FC6D0127E}" dt="2026-05-05T13:16:13.037" v="6443" actId="14100"/>
          <ac:spMkLst>
            <pc:docMk/>
            <pc:sldMk cId="1903915841" sldId="2134806570"/>
            <ac:spMk id="9" creationId="{4DE1F7C4-8D99-B22D-3942-0A25C32DBD8F}"/>
          </ac:spMkLst>
        </pc:spChg>
        <pc:spChg chg="del">
          <ac:chgData name="Lerato Shai" userId="127931a0-fab4-46b6-81f1-3c84f1ba6e1c" providerId="ADAL" clId="{B926BE8E-9DD8-415B-B5CC-676FC6D0127E}" dt="2026-05-05T12:43:50.189" v="5459" actId="478"/>
          <ac:spMkLst>
            <pc:docMk/>
            <pc:sldMk cId="1903915841" sldId="2134806570"/>
            <ac:spMk id="11" creationId="{3D388034-7247-A7F7-39B2-69830DCC4D86}"/>
          </ac:spMkLst>
        </pc:spChg>
        <pc:spChg chg="add mod">
          <ac:chgData name="Lerato Shai" userId="127931a0-fab4-46b6-81f1-3c84f1ba6e1c" providerId="ADAL" clId="{B926BE8E-9DD8-415B-B5CC-676FC6D0127E}" dt="2026-05-05T14:55:26.319" v="10118" actId="403"/>
          <ac:spMkLst>
            <pc:docMk/>
            <pc:sldMk cId="1903915841" sldId="2134806570"/>
            <ac:spMk id="12" creationId="{E03E4432-F137-F9E6-F904-1257DB70DF12}"/>
          </ac:spMkLst>
        </pc:spChg>
        <pc:spChg chg="add del mod">
          <ac:chgData name="Lerato Shai" userId="127931a0-fab4-46b6-81f1-3c84f1ba6e1c" providerId="ADAL" clId="{B926BE8E-9DD8-415B-B5CC-676FC6D0127E}" dt="2026-05-05T13:11:11.719" v="6314" actId="478"/>
          <ac:spMkLst>
            <pc:docMk/>
            <pc:sldMk cId="1903915841" sldId="2134806570"/>
            <ac:spMk id="14" creationId="{13BF93DC-14AE-E268-6DDE-ACDAEAACA54A}"/>
          </ac:spMkLst>
        </pc:spChg>
        <pc:spChg chg="add mod">
          <ac:chgData name="Lerato Shai" userId="127931a0-fab4-46b6-81f1-3c84f1ba6e1c" providerId="ADAL" clId="{B926BE8E-9DD8-415B-B5CC-676FC6D0127E}" dt="2026-05-05T14:55:26.319" v="10118" actId="403"/>
          <ac:spMkLst>
            <pc:docMk/>
            <pc:sldMk cId="1903915841" sldId="2134806570"/>
            <ac:spMk id="15" creationId="{F52B61A8-9187-E1A2-4270-25752054CF3F}"/>
          </ac:spMkLst>
        </pc:spChg>
        <pc:spChg chg="add mod">
          <ac:chgData name="Lerato Shai" userId="127931a0-fab4-46b6-81f1-3c84f1ba6e1c" providerId="ADAL" clId="{B926BE8E-9DD8-415B-B5CC-676FC6D0127E}" dt="2026-05-05T14:55:26.319" v="10118" actId="403"/>
          <ac:spMkLst>
            <pc:docMk/>
            <pc:sldMk cId="1903915841" sldId="2134806570"/>
            <ac:spMk id="16" creationId="{3FA83C4D-DFB2-F6AD-60D6-412562ED5EDB}"/>
          </ac:spMkLst>
        </pc:spChg>
        <pc:spChg chg="add mod">
          <ac:chgData name="Lerato Shai" userId="127931a0-fab4-46b6-81f1-3c84f1ba6e1c" providerId="ADAL" clId="{B926BE8E-9DD8-415B-B5CC-676FC6D0127E}" dt="2026-05-05T14:55:19.915" v="10116" actId="1076"/>
          <ac:spMkLst>
            <pc:docMk/>
            <pc:sldMk cId="1903915841" sldId="2134806570"/>
            <ac:spMk id="18" creationId="{7D4B72E6-D72B-3CA4-1888-CBAB5BCA86CC}"/>
          </ac:spMkLst>
        </pc:spChg>
        <pc:spChg chg="add mod">
          <ac:chgData name="Lerato Shai" userId="127931a0-fab4-46b6-81f1-3c84f1ba6e1c" providerId="ADAL" clId="{B926BE8E-9DD8-415B-B5CC-676FC6D0127E}" dt="2026-05-05T14:08:31.184" v="8337" actId="688"/>
          <ac:spMkLst>
            <pc:docMk/>
            <pc:sldMk cId="1903915841" sldId="2134806570"/>
            <ac:spMk id="19" creationId="{7DB3C2C8-9E56-2896-2820-2B4A0CB7416D}"/>
          </ac:spMkLst>
        </pc:spChg>
        <pc:spChg chg="add mod">
          <ac:chgData name="Lerato Shai" userId="127931a0-fab4-46b6-81f1-3c84f1ba6e1c" providerId="ADAL" clId="{B926BE8E-9DD8-415B-B5CC-676FC6D0127E}" dt="2026-05-05T14:08:21.880" v="8332" actId="1076"/>
          <ac:spMkLst>
            <pc:docMk/>
            <pc:sldMk cId="1903915841" sldId="2134806570"/>
            <ac:spMk id="20" creationId="{6F5E3225-20DC-A415-E1D6-8B75E5875411}"/>
          </ac:spMkLst>
        </pc:spChg>
        <pc:spChg chg="add del mod">
          <ac:chgData name="Lerato Shai" userId="127931a0-fab4-46b6-81f1-3c84f1ba6e1c" providerId="ADAL" clId="{B926BE8E-9DD8-415B-B5CC-676FC6D0127E}" dt="2026-05-05T13:15:57.964" v="6439" actId="478"/>
          <ac:spMkLst>
            <pc:docMk/>
            <pc:sldMk cId="1903915841" sldId="2134806570"/>
            <ac:spMk id="22" creationId="{0611D4C8-00CE-E7FB-FB49-DA72D92F2EE4}"/>
          </ac:spMkLst>
        </pc:spChg>
        <pc:spChg chg="add mod">
          <ac:chgData name="Lerato Shai" userId="127931a0-fab4-46b6-81f1-3c84f1ba6e1c" providerId="ADAL" clId="{B926BE8E-9DD8-415B-B5CC-676FC6D0127E}" dt="2026-05-05T14:55:06.280" v="10110" actId="1035"/>
          <ac:spMkLst>
            <pc:docMk/>
            <pc:sldMk cId="1903915841" sldId="2134806570"/>
            <ac:spMk id="23" creationId="{DEE16545-AC59-8E97-6796-AAAF80A794AB}"/>
          </ac:spMkLst>
        </pc:spChg>
        <pc:spChg chg="add mod">
          <ac:chgData name="Lerato Shai" userId="127931a0-fab4-46b6-81f1-3c84f1ba6e1c" providerId="ADAL" clId="{B926BE8E-9DD8-415B-B5CC-676FC6D0127E}" dt="2026-05-05T14:55:06.280" v="10110" actId="1035"/>
          <ac:spMkLst>
            <pc:docMk/>
            <pc:sldMk cId="1903915841" sldId="2134806570"/>
            <ac:spMk id="24" creationId="{06F92573-0E1F-5478-10CB-6395091BCA5F}"/>
          </ac:spMkLst>
        </pc:spChg>
        <pc:spChg chg="add mod">
          <ac:chgData name="Lerato Shai" userId="127931a0-fab4-46b6-81f1-3c84f1ba6e1c" providerId="ADAL" clId="{B926BE8E-9DD8-415B-B5CC-676FC6D0127E}" dt="2026-05-05T14:55:06.280" v="10110" actId="1035"/>
          <ac:spMkLst>
            <pc:docMk/>
            <pc:sldMk cId="1903915841" sldId="2134806570"/>
            <ac:spMk id="26" creationId="{3400629C-675E-4534-60A4-D270D6D7F1EB}"/>
          </ac:spMkLst>
        </pc:spChg>
        <pc:spChg chg="add mod">
          <ac:chgData name="Lerato Shai" userId="127931a0-fab4-46b6-81f1-3c84f1ba6e1c" providerId="ADAL" clId="{B926BE8E-9DD8-415B-B5CC-676FC6D0127E}" dt="2026-05-05T14:55:06.280" v="10110" actId="1035"/>
          <ac:spMkLst>
            <pc:docMk/>
            <pc:sldMk cId="1903915841" sldId="2134806570"/>
            <ac:spMk id="27" creationId="{64AADF9D-B9B3-5F66-CA92-955B4383762C}"/>
          </ac:spMkLst>
        </pc:spChg>
        <pc:spChg chg="add mod">
          <ac:chgData name="Lerato Shai" userId="127931a0-fab4-46b6-81f1-3c84f1ba6e1c" providerId="ADAL" clId="{B926BE8E-9DD8-415B-B5CC-676FC6D0127E}" dt="2026-05-05T14:55:06.280" v="10110" actId="1035"/>
          <ac:spMkLst>
            <pc:docMk/>
            <pc:sldMk cId="1903915841" sldId="2134806570"/>
            <ac:spMk id="28" creationId="{C546560C-759C-3C92-74BF-E96AE6AF8AD3}"/>
          </ac:spMkLst>
        </pc:spChg>
        <pc:spChg chg="add mod">
          <ac:chgData name="Lerato Shai" userId="127931a0-fab4-46b6-81f1-3c84f1ba6e1c" providerId="ADAL" clId="{B926BE8E-9DD8-415B-B5CC-676FC6D0127E}" dt="2026-05-05T14:55:06.280" v="10110" actId="1035"/>
          <ac:spMkLst>
            <pc:docMk/>
            <pc:sldMk cId="1903915841" sldId="2134806570"/>
            <ac:spMk id="29" creationId="{49798C2D-B9CE-05EE-6935-00E0994318C3}"/>
          </ac:spMkLst>
        </pc:spChg>
        <pc:spChg chg="add mod">
          <ac:chgData name="Lerato Shai" userId="127931a0-fab4-46b6-81f1-3c84f1ba6e1c" providerId="ADAL" clId="{B926BE8E-9DD8-415B-B5CC-676FC6D0127E}" dt="2026-05-05T14:55:06.280" v="10110" actId="1035"/>
          <ac:spMkLst>
            <pc:docMk/>
            <pc:sldMk cId="1903915841" sldId="2134806570"/>
            <ac:spMk id="30" creationId="{9BA4B8B3-B61F-18EF-CB9E-59E0E26AB95F}"/>
          </ac:spMkLst>
        </pc:spChg>
        <pc:spChg chg="add mod">
          <ac:chgData name="Lerato Shai" userId="127931a0-fab4-46b6-81f1-3c84f1ba6e1c" providerId="ADAL" clId="{B926BE8E-9DD8-415B-B5CC-676FC6D0127E}" dt="2026-05-05T13:24:07.173" v="6724" actId="403"/>
          <ac:spMkLst>
            <pc:docMk/>
            <pc:sldMk cId="1903915841" sldId="2134806570"/>
            <ac:spMk id="32" creationId="{E65A5775-D2DE-FD17-AAB9-9A2A329D20EA}"/>
          </ac:spMkLst>
        </pc:spChg>
        <pc:spChg chg="mod">
          <ac:chgData name="Lerato Shai" userId="127931a0-fab4-46b6-81f1-3c84f1ba6e1c" providerId="ADAL" clId="{B926BE8E-9DD8-415B-B5CC-676FC6D0127E}" dt="2026-05-05T12:41:45.209" v="5437" actId="113"/>
          <ac:spMkLst>
            <pc:docMk/>
            <pc:sldMk cId="1903915841" sldId="2134806570"/>
            <ac:spMk id="145" creationId="{29D6ECB8-C39C-6911-4C3F-80BD6310CC1F}"/>
          </ac:spMkLst>
        </pc:spChg>
        <pc:spChg chg="mod">
          <ac:chgData name="Lerato Shai" userId="127931a0-fab4-46b6-81f1-3c84f1ba6e1c" providerId="ADAL" clId="{B926BE8E-9DD8-415B-B5CC-676FC6D0127E}" dt="2026-05-05T14:06:44.592" v="8321" actId="2711"/>
          <ac:spMkLst>
            <pc:docMk/>
            <pc:sldMk cId="1903915841" sldId="2134806570"/>
            <ac:spMk id="153" creationId="{681CA2BB-265C-6E29-AF0F-2E455B712D22}"/>
          </ac:spMkLst>
        </pc:spChg>
        <pc:spChg chg="mod">
          <ac:chgData name="Lerato Shai" userId="127931a0-fab4-46b6-81f1-3c84f1ba6e1c" providerId="ADAL" clId="{B926BE8E-9DD8-415B-B5CC-676FC6D0127E}" dt="2026-05-05T14:06:44.592" v="8321" actId="2711"/>
          <ac:spMkLst>
            <pc:docMk/>
            <pc:sldMk cId="1903915841" sldId="2134806570"/>
            <ac:spMk id="159" creationId="{62C914CE-5FAA-60ED-2B8E-9F5A050651F3}"/>
          </ac:spMkLst>
        </pc:spChg>
        <pc:picChg chg="add mod">
          <ac:chgData name="Lerato Shai" userId="127931a0-fab4-46b6-81f1-3c84f1ba6e1c" providerId="ADAL" clId="{B926BE8E-9DD8-415B-B5CC-676FC6D0127E}" dt="2026-05-05T14:55:21.882" v="10117" actId="1076"/>
          <ac:picMkLst>
            <pc:docMk/>
            <pc:sldMk cId="1903915841" sldId="2134806570"/>
            <ac:picMk id="34" creationId="{9240A4A8-572C-3E22-1070-A0CF0978E232}"/>
          </ac:picMkLst>
        </pc:picChg>
        <pc:picChg chg="add mod">
          <ac:chgData name="Lerato Shai" userId="127931a0-fab4-46b6-81f1-3c84f1ba6e1c" providerId="ADAL" clId="{B926BE8E-9DD8-415B-B5CC-676FC6D0127E}" dt="2026-05-05T14:08:34.168" v="8338" actId="1076"/>
          <ac:picMkLst>
            <pc:docMk/>
            <pc:sldMk cId="1903915841" sldId="2134806570"/>
            <ac:picMk id="36" creationId="{027476F0-349B-6A30-2D9B-50200F70E6BF}"/>
          </ac:picMkLst>
        </pc:picChg>
        <pc:picChg chg="add mod">
          <ac:chgData name="Lerato Shai" userId="127931a0-fab4-46b6-81f1-3c84f1ba6e1c" providerId="ADAL" clId="{B926BE8E-9DD8-415B-B5CC-676FC6D0127E}" dt="2026-05-05T14:08:23.531" v="8333" actId="1076"/>
          <ac:picMkLst>
            <pc:docMk/>
            <pc:sldMk cId="1903915841" sldId="2134806570"/>
            <ac:picMk id="38" creationId="{4FC0EE7A-D8EA-B8A8-F604-B9D8D2759302}"/>
          </ac:picMkLst>
        </pc:picChg>
        <pc:picChg chg="add del mod">
          <ac:chgData name="Lerato Shai" userId="127931a0-fab4-46b6-81f1-3c84f1ba6e1c" providerId="ADAL" clId="{B926BE8E-9DD8-415B-B5CC-676FC6D0127E}" dt="2026-05-05T14:21:00.458" v="8506" actId="478"/>
          <ac:picMkLst>
            <pc:docMk/>
            <pc:sldMk cId="1903915841" sldId="2134806570"/>
            <ac:picMk id="40" creationId="{D248D780-B8E4-2367-BCDE-5C53AFC55725}"/>
          </ac:picMkLst>
        </pc:picChg>
        <pc:picChg chg="add mod">
          <ac:chgData name="Lerato Shai" userId="127931a0-fab4-46b6-81f1-3c84f1ba6e1c" providerId="ADAL" clId="{B926BE8E-9DD8-415B-B5CC-676FC6D0127E}" dt="2026-05-05T14:23:47.967" v="8514" actId="207"/>
          <ac:picMkLst>
            <pc:docMk/>
            <pc:sldMk cId="1903915841" sldId="2134806570"/>
            <ac:picMk id="42" creationId="{D732EFFD-EC99-F6D0-5159-F9E8D00DF22A}"/>
          </ac:picMkLst>
        </pc:picChg>
        <pc:picChg chg="add mod">
          <ac:chgData name="Lerato Shai" userId="127931a0-fab4-46b6-81f1-3c84f1ba6e1c" providerId="ADAL" clId="{B926BE8E-9DD8-415B-B5CC-676FC6D0127E}" dt="2026-05-05T14:55:06.280" v="10110" actId="1035"/>
          <ac:picMkLst>
            <pc:docMk/>
            <pc:sldMk cId="1903915841" sldId="2134806570"/>
            <ac:picMk id="44" creationId="{BDC455CB-2306-1717-7822-05411D4C99AA}"/>
          </ac:picMkLst>
        </pc:picChg>
        <pc:picChg chg="add mod">
          <ac:chgData name="Lerato Shai" userId="127931a0-fab4-46b6-81f1-3c84f1ba6e1c" providerId="ADAL" clId="{B926BE8E-9DD8-415B-B5CC-676FC6D0127E}" dt="2026-05-05T14:24:12.060" v="8519" actId="207"/>
          <ac:picMkLst>
            <pc:docMk/>
            <pc:sldMk cId="1903915841" sldId="2134806570"/>
            <ac:picMk id="46" creationId="{3EE681D3-DA92-69FF-0230-0A1A082EC9CE}"/>
          </ac:picMkLst>
        </pc:picChg>
        <pc:picChg chg="add mod">
          <ac:chgData name="Lerato Shai" userId="127931a0-fab4-46b6-81f1-3c84f1ba6e1c" providerId="ADAL" clId="{B926BE8E-9DD8-415B-B5CC-676FC6D0127E}" dt="2026-05-05T14:24:16.542" v="8520" actId="207"/>
          <ac:picMkLst>
            <pc:docMk/>
            <pc:sldMk cId="1903915841" sldId="2134806570"/>
            <ac:picMk id="48" creationId="{9A4A0CAA-D5F5-4CFC-A892-774934215C8D}"/>
          </ac:picMkLst>
        </pc:picChg>
        <pc:picChg chg="add del mod">
          <ac:chgData name="Lerato Shai" userId="127931a0-fab4-46b6-81f1-3c84f1ba6e1c" providerId="ADAL" clId="{B926BE8E-9DD8-415B-B5CC-676FC6D0127E}" dt="2026-05-05T14:25:53.238" v="8526" actId="478"/>
          <ac:picMkLst>
            <pc:docMk/>
            <pc:sldMk cId="1903915841" sldId="2134806570"/>
            <ac:picMk id="50" creationId="{7A64FB5D-CC2B-1ECF-FA42-C6DE44AFBA65}"/>
          </ac:picMkLst>
        </pc:picChg>
        <pc:picChg chg="add mod">
          <ac:chgData name="Lerato Shai" userId="127931a0-fab4-46b6-81f1-3c84f1ba6e1c" providerId="ADAL" clId="{B926BE8E-9DD8-415B-B5CC-676FC6D0127E}" dt="2026-05-05T14:26:07.045" v="8532" actId="207"/>
          <ac:picMkLst>
            <pc:docMk/>
            <pc:sldMk cId="1903915841" sldId="2134806570"/>
            <ac:picMk id="52" creationId="{FE1548AC-1BFD-1A25-B3A5-BD41EADC2951}"/>
          </ac:picMkLst>
        </pc:picChg>
      </pc:sldChg>
      <pc:sldChg chg="modSp add mod ord">
        <pc:chgData name="Lerato Shai" userId="127931a0-fab4-46b6-81f1-3c84f1ba6e1c" providerId="ADAL" clId="{B926BE8E-9DD8-415B-B5CC-676FC6D0127E}" dt="2026-05-05T12:45:03.301" v="5506" actId="20577"/>
        <pc:sldMkLst>
          <pc:docMk/>
          <pc:sldMk cId="312242885" sldId="2134806571"/>
        </pc:sldMkLst>
        <pc:spChg chg="mod">
          <ac:chgData name="Lerato Shai" userId="127931a0-fab4-46b6-81f1-3c84f1ba6e1c" providerId="ADAL" clId="{B926BE8E-9DD8-415B-B5CC-676FC6D0127E}" dt="2026-05-05T12:45:03.301" v="5506" actId="20577"/>
          <ac:spMkLst>
            <pc:docMk/>
            <pc:sldMk cId="312242885" sldId="2134806571"/>
            <ac:spMk id="19" creationId="{41DFDAC4-20C5-5BEE-F136-226FF7EB23D0}"/>
          </ac:spMkLst>
        </pc:spChg>
      </pc:sldChg>
      <pc:sldMasterChg chg="delSldLayout">
        <pc:chgData name="Lerato Shai" userId="127931a0-fab4-46b6-81f1-3c84f1ba6e1c" providerId="ADAL" clId="{B926BE8E-9DD8-415B-B5CC-676FC6D0127E}" dt="2026-05-05T12:52:21.601" v="5949" actId="47"/>
        <pc:sldMasterMkLst>
          <pc:docMk/>
          <pc:sldMasterMk cId="3827602388" sldId="2147483666"/>
        </pc:sldMasterMkLst>
        <pc:sldLayoutChg chg="del">
          <pc:chgData name="Lerato Shai" userId="127931a0-fab4-46b6-81f1-3c84f1ba6e1c" providerId="ADAL" clId="{B926BE8E-9DD8-415B-B5CC-676FC6D0127E}" dt="2026-05-05T12:52:21.601" v="5949" actId="47"/>
          <pc:sldLayoutMkLst>
            <pc:docMk/>
            <pc:sldMasterMk cId="3827602388" sldId="2147483666"/>
            <pc:sldLayoutMk cId="1901278630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4139" cy="351944"/>
          </a:xfrm>
          <a:prstGeom prst="rect">
            <a:avLst/>
          </a:prstGeom>
        </p:spPr>
        <p:txBody>
          <a:bodyPr vert="horz" lIns="47540" tIns="23770" rIns="47540" bIns="23770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56" y="0"/>
            <a:ext cx="4034139" cy="351944"/>
          </a:xfrm>
          <a:prstGeom prst="rect">
            <a:avLst/>
          </a:prstGeom>
        </p:spPr>
        <p:txBody>
          <a:bodyPr vert="horz" lIns="47540" tIns="23770" rIns="47540" bIns="23770" rtlCol="0"/>
          <a:lstStyle>
            <a:lvl1pPr algn="r">
              <a:defRPr sz="600"/>
            </a:lvl1pPr>
          </a:lstStyle>
          <a:p>
            <a:fld id="{397BFA82-D801-481F-B1F6-40CCF7F5CC15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540" tIns="23770" rIns="47540" bIns="237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616" y="3379448"/>
            <a:ext cx="7447868" cy="2766258"/>
          </a:xfrm>
          <a:prstGeom prst="rect">
            <a:avLst/>
          </a:prstGeom>
        </p:spPr>
        <p:txBody>
          <a:bodyPr vert="horz" lIns="47540" tIns="23770" rIns="47540" bIns="237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1157"/>
            <a:ext cx="4034139" cy="351943"/>
          </a:xfrm>
          <a:prstGeom prst="rect">
            <a:avLst/>
          </a:prstGeom>
        </p:spPr>
        <p:txBody>
          <a:bodyPr vert="horz" lIns="47540" tIns="23770" rIns="47540" bIns="23770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56" y="6671157"/>
            <a:ext cx="4034139" cy="351943"/>
          </a:xfrm>
          <a:prstGeom prst="rect">
            <a:avLst/>
          </a:prstGeom>
        </p:spPr>
        <p:txBody>
          <a:bodyPr vert="horz" lIns="47540" tIns="23770" rIns="47540" bIns="23770" rtlCol="0" anchor="b"/>
          <a:lstStyle>
            <a:lvl1pPr algn="r">
              <a:defRPr sz="600"/>
            </a:lvl1pPr>
          </a:lstStyle>
          <a:p>
            <a:fld id="{FB7C893A-6F05-4C04-AF73-A7AF076D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6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4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500FF-263F-4D81-43D8-3A6527F03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906EC-752A-7F5D-585E-90B4CFEB9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5F390-C92E-93AB-A355-A0CA2B4A2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AB077-F1D8-D488-9143-DD96FC311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9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07BA4-8456-3EC2-A5EB-1E5C09F19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EED31-151E-2FEC-DDF3-294F6692C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7015F-421E-95E8-7BF2-888DA7614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82FF7-BDFA-F138-F1AC-805D5C364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4011F-D890-1217-3A32-D816475A7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66EE6-266B-AA79-DBD8-718BAE4E6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B38606-2A06-DA1C-D5BC-46A632B23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Tb5 has affirmed our strategy in a number of fronts </a:t>
            </a:r>
            <a:r>
              <a:rPr lang="en-GB" err="1"/>
              <a:t>i.e</a:t>
            </a:r>
            <a:r>
              <a:rPr lang="en-GB"/>
              <a:t> the role of NGOs to improve quality access, support for parents i.e. </a:t>
            </a:r>
            <a:r>
              <a:rPr lang="en-GB" err="1"/>
              <a:t>SbS</a:t>
            </a:r>
            <a:r>
              <a:rPr lang="en-GB"/>
              <a:t> and the responsive care strategy we will speak to today</a:t>
            </a:r>
          </a:p>
          <a:p>
            <a:r>
              <a:rPr lang="en-GB"/>
              <a:t>We won’t got to the data points per se.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632DE-6F41-39B8-E7F1-2737EDFBC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86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BEAB5-B966-EF63-50F8-196C950E1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522A49-1498-A8B5-0C8A-165047AE5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9AAC37-2B04-ADA1-9BA2-CB9D0C7AF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55920-F2AD-4D27-7B6C-A75E9398E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7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93CA5-6494-1A45-A6F3-608410FDE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A75274-8D99-B77E-1895-D108E624B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ACE917-59B6-1913-8E32-54245D7D2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3F7B0-F0E9-FA7D-FE02-6C58FFDCF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287B-EF00-87C0-6B9A-904D434AB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CFAFC6-D301-7454-261F-E1095AE6F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2870E9-4CBD-6334-ED45-76D5A4751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55F2B-3C38-A4A4-513A-3BFEB25F8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6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02F0D-6533-D206-91F8-A35F1D6BB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BD7256-879F-B98B-8DCA-044F51C4E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C4FC73-EF07-9BAB-887A-C490A3681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FCB6E-F058-0090-0D3C-4A4475F40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4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6E955-7822-F983-89ED-8FEC4789F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7E460-56B8-6A7B-B311-4F29A5146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E3596-1626-0716-19B2-27F51886F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3EAF9-D627-2F53-889C-AA4868FD0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3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9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C8BDA-6ACB-81AE-5C88-63D2F1E1E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3A2A40-4044-B62A-6B1A-B32D2EF41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B9965D-1F53-FCFE-ABF6-AA6650A26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DDFA0-E16A-5CCE-5567-C301788D7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EA1DC-0DAB-3C75-D32E-FB4041932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0DD16E-E622-80A8-3F76-127F7F9D4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6115CD-D6A7-0A6F-7B39-DB0721FFC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6A475-FC6A-FFD9-FB94-F8027579C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B8AF2-66DC-F8B1-1CF4-7DF53C302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CBFED-4972-B74D-C03E-C0821D9AE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3BEF97-EC24-AA25-CDCA-78E515FC8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DDD5A-F6C0-B9DA-E48F-1AB871351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6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CA62C-516A-8AB8-7A69-F491E57E1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19121-9E05-74CD-8124-2057FCEA0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27A1F-E7E2-1212-4E7F-91EE2E2AA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269B8-1286-16E1-C4CB-EBFF47932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9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ECF95-B1FC-FBFC-C2EF-4094A5EE8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3EF330-8265-1CCF-A7E8-76699210C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C2935D-9712-6CC3-6777-E7E100BE9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A97D1-A0EA-D372-C021-3F1238C84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AF0E2-F89A-9203-83AF-E14DC14D3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C141D-98B2-EA65-EA8D-EBCFEC8A5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ED5CA-9372-B27A-45D7-EA7D71540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C15CC-9795-CA7A-A884-B27D4DA62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C893A-6F05-4C04-AF73-A7AF076D21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8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205" y="930275"/>
            <a:ext cx="17088486" cy="1423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5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05205" y="2759075"/>
            <a:ext cx="14072870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2033DAB-229A-48FD-AD2D-466051200D98}" type="datetime1">
              <a:rPr lang="en-US" smtClean="0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197375" y="10487116"/>
            <a:ext cx="514542" cy="323165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‹#›</a:t>
            </a:fld>
            <a:endParaRPr lang="en-US" spc="45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EF1FEC09-8D9D-0F1D-60BF-493643936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826" y="5123760"/>
            <a:ext cx="11765915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73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1730" y="1616075"/>
            <a:ext cx="11129010" cy="1423467"/>
          </a:xfrm>
          <a:prstGeom prst="rect">
            <a:avLst/>
          </a:prstGeom>
        </p:spPr>
        <p:txBody>
          <a:bodyPr lIns="0" tIns="0" rIns="0" bIns="0"/>
          <a:lstStyle>
            <a:lvl1pPr>
              <a:defRPr sz="925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919" y="3368675"/>
            <a:ext cx="11765915" cy="1061829"/>
          </a:xfrm>
          <a:prstGeom prst="rect">
            <a:avLst/>
          </a:prstGeom>
        </p:spPr>
        <p:txBody>
          <a:bodyPr lIns="0" tIns="0" rIns="0" bIns="0"/>
          <a:lstStyle>
            <a:lvl1pPr>
              <a:defRPr sz="690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0E9840A-A243-4C2D-AC62-0AB01224BFE2}" type="datetime1">
              <a:rPr lang="en-US" smtClean="0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197375" y="10487116"/>
            <a:ext cx="514542" cy="323165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‹#›</a:t>
            </a:fld>
            <a:endParaRPr lang="en-US" spc="45"/>
          </a:p>
        </p:txBody>
      </p:sp>
      <p:pic>
        <p:nvPicPr>
          <p:cNvPr id="7" name="Picture 6" descr="A logo with a sun and text&#10;&#10;AI-generated content may be incorrect.">
            <a:extLst>
              <a:ext uri="{FF2B5EF4-FFF2-40B4-BE49-F238E27FC236}">
                <a16:creationId xmlns:a16="http://schemas.microsoft.com/office/drawing/2014/main" id="{4BC85C14-D30A-6CBA-2AE2-5FA390CE5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6" y="10302875"/>
            <a:ext cx="1804679" cy="9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0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0195560"/>
          </a:xfrm>
          <a:custGeom>
            <a:avLst/>
            <a:gdLst/>
            <a:ahLst/>
            <a:cxnLst/>
            <a:rect l="l" t="t" r="r" b="b"/>
            <a:pathLst>
              <a:path w="20104100" h="10195560">
                <a:moveTo>
                  <a:pt x="20104099" y="0"/>
                </a:moveTo>
                <a:lnTo>
                  <a:pt x="0" y="0"/>
                </a:lnTo>
                <a:lnTo>
                  <a:pt x="0" y="10195302"/>
                </a:lnTo>
                <a:lnTo>
                  <a:pt x="20104099" y="10195302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E1E2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01950" y="690802"/>
            <a:ext cx="6027303" cy="898050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525" y="10414688"/>
            <a:ext cx="1243801" cy="69605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891995" y="10538260"/>
            <a:ext cx="90805" cy="433705"/>
          </a:xfrm>
          <a:custGeom>
            <a:avLst/>
            <a:gdLst/>
            <a:ahLst/>
            <a:cxnLst/>
            <a:rect l="l" t="t" r="r" b="b"/>
            <a:pathLst>
              <a:path w="90804" h="433704">
                <a:moveTo>
                  <a:pt x="90604" y="0"/>
                </a:moveTo>
                <a:lnTo>
                  <a:pt x="0" y="433599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5467131" y="10538260"/>
            <a:ext cx="90805" cy="433705"/>
          </a:xfrm>
          <a:custGeom>
            <a:avLst/>
            <a:gdLst/>
            <a:ahLst/>
            <a:cxnLst/>
            <a:rect l="l" t="t" r="r" b="b"/>
            <a:pathLst>
              <a:path w="90804" h="433704">
                <a:moveTo>
                  <a:pt x="90604" y="0"/>
                </a:moveTo>
                <a:lnTo>
                  <a:pt x="0" y="433599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2499280" y="10538260"/>
            <a:ext cx="90805" cy="433705"/>
          </a:xfrm>
          <a:custGeom>
            <a:avLst/>
            <a:gdLst/>
            <a:ahLst/>
            <a:cxnLst/>
            <a:rect l="l" t="t" r="r" b="b"/>
            <a:pathLst>
              <a:path w="90805" h="433704">
                <a:moveTo>
                  <a:pt x="90604" y="0"/>
                </a:moveTo>
                <a:lnTo>
                  <a:pt x="0" y="433599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690802"/>
            <a:ext cx="11129010" cy="1423467"/>
          </a:xfrm>
          <a:prstGeom prst="rect">
            <a:avLst/>
          </a:prstGeom>
        </p:spPr>
        <p:txBody>
          <a:bodyPr lIns="0" tIns="0" rIns="0" bIns="0"/>
          <a:lstStyle>
            <a:lvl1pPr>
              <a:defRPr sz="925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7585863" y="10618548"/>
            <a:ext cx="6433312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2789210" y="10618548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E0F8811-67A0-4FAD-99B0-AB482C351482}" type="datetime1">
              <a:rPr lang="en-US" smtClean="0"/>
              <a:t>5/6/2026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9098895" y="10563197"/>
            <a:ext cx="514542" cy="323165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‹#›</a:t>
            </a:fld>
            <a:endParaRPr lang="en-US" spc="45"/>
          </a:p>
        </p:txBody>
      </p:sp>
    </p:spTree>
    <p:extLst>
      <p:ext uri="{BB962C8B-B14F-4D97-AF65-F5344CB8AC3E}">
        <p14:creationId xmlns:p14="http://schemas.microsoft.com/office/powerpoint/2010/main" val="256926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0421" y="1387475"/>
            <a:ext cx="11129010" cy="1423467"/>
          </a:xfrm>
          <a:prstGeom prst="rect">
            <a:avLst/>
          </a:prstGeom>
        </p:spPr>
        <p:txBody>
          <a:bodyPr lIns="0" tIns="0" rIns="0" bIns="0"/>
          <a:lstStyle>
            <a:lvl1pPr>
              <a:defRPr sz="925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A27621B-AF66-46BF-B503-4F179B57A93C}" type="datetime1">
              <a:rPr lang="en-US" smtClean="0"/>
              <a:t>5/6/2026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9197375" y="10487116"/>
            <a:ext cx="514542" cy="323165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‹#›</a:t>
            </a:fld>
            <a:endParaRPr lang="en-US" spc="45"/>
          </a:p>
        </p:txBody>
      </p:sp>
    </p:spTree>
    <p:extLst>
      <p:ext uri="{BB962C8B-B14F-4D97-AF65-F5344CB8AC3E}">
        <p14:creationId xmlns:p14="http://schemas.microsoft.com/office/powerpoint/2010/main" val="318301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8B441BB8-A9A8-476B-9760-3FA8168663D6}" type="datetime1">
              <a:rPr lang="en-US" smtClean="0"/>
              <a:t>5/6/2026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9197375" y="10487116"/>
            <a:ext cx="514542" cy="323165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‹#›</a:t>
            </a:fld>
            <a:endParaRPr lang="en-US" spc="45"/>
          </a:p>
        </p:txBody>
      </p:sp>
    </p:spTree>
    <p:extLst>
      <p:ext uri="{BB962C8B-B14F-4D97-AF65-F5344CB8AC3E}">
        <p14:creationId xmlns:p14="http://schemas.microsoft.com/office/powerpoint/2010/main" val="307768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205" y="930275"/>
            <a:ext cx="17088486" cy="1423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5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05205" y="2759075"/>
            <a:ext cx="14072870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DE88F8F-DB3D-40F4-A6EC-CE2A877E7466}" type="datetime1">
              <a:rPr lang="en-US" smtClean="0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197375" y="10487116"/>
            <a:ext cx="514542" cy="323165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‹#›</a:t>
            </a:fld>
            <a:endParaRPr lang="en-US" spc="45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EF1FEC09-8D9D-0F1D-60BF-493643936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826" y="5123760"/>
            <a:ext cx="11765915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163219"/>
            <a:ext cx="20104100" cy="1145540"/>
          </a:xfrm>
          <a:custGeom>
            <a:avLst/>
            <a:gdLst/>
            <a:ahLst/>
            <a:cxnLst/>
            <a:rect l="l" t="t" r="r" b="b"/>
            <a:pathLst>
              <a:path w="20104100" h="1145540">
                <a:moveTo>
                  <a:pt x="20104100" y="0"/>
                </a:moveTo>
                <a:lnTo>
                  <a:pt x="0" y="0"/>
                </a:lnTo>
                <a:lnTo>
                  <a:pt x="0" y="1145336"/>
                </a:lnTo>
                <a:lnTo>
                  <a:pt x="20104100" y="1145336"/>
                </a:lnTo>
                <a:lnTo>
                  <a:pt x="20104100" y="0"/>
                </a:lnTo>
                <a:close/>
              </a:path>
            </a:pathLst>
          </a:custGeom>
          <a:solidFill>
            <a:srgbClr val="EEEBE3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C4C27D-C7FD-1B65-C3C2-C86A2BAC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8475"/>
            <a:ext cx="184277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98FF06-E937-78CA-C482-7CB826A98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54475"/>
            <a:ext cx="184277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46DDD34-E5D0-99CA-4F6F-C73A80EF5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05588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36364A-3AB6-42DA-83A4-61F90C00139E}" type="datetime1">
              <a:rPr lang="en-US" smtClean="0"/>
              <a:t>5/6/2026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115D5AA-EF1C-E00D-E3B8-1D5DF7BC0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94650" y="105588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75A00A-87C8-19B4-0AC7-D12897721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22700" y="105588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7173F3-DCAF-4D0B-9742-A6753DD565C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logo with a sun and text&#10;&#10;AI-generated content may be incorrect.">
            <a:extLst>
              <a:ext uri="{FF2B5EF4-FFF2-40B4-BE49-F238E27FC236}">
                <a16:creationId xmlns:a16="http://schemas.microsoft.com/office/drawing/2014/main" id="{EF9EB37B-013C-203D-9A73-1751A63470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6" y="10302875"/>
            <a:ext cx="1804679" cy="9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61" r:id="rId6"/>
  </p:sldLayoutIdLst>
  <p:hf hdr="0" ftr="0" dt="0"/>
  <p:txStyles>
    <p:titleStyle>
      <a:lvl1pPr eaLnBrk="1" hangingPunct="1">
        <a:defRPr sz="9600">
          <a:latin typeface="+mj-lt"/>
          <a:ea typeface="+mj-ea"/>
          <a:cs typeface="Biome" panose="020B0502040204020203" pitchFamily="34" charset="0"/>
        </a:defRPr>
      </a:lvl1pPr>
    </p:titleStyle>
    <p:bodyStyle>
      <a:lvl1pPr marL="0" eaLnBrk="1" hangingPunct="1">
        <a:defRPr sz="5400">
          <a:latin typeface="+mj-lt"/>
          <a:ea typeface="+mn-ea"/>
          <a:cs typeface="+mn-cs"/>
        </a:defRPr>
      </a:lvl1pPr>
      <a:lvl2pPr marL="457200" eaLnBrk="1" hangingPunct="1">
        <a:defRPr sz="4400">
          <a:latin typeface="+mn-lt"/>
          <a:ea typeface="+mn-ea"/>
          <a:cs typeface="+mn-cs"/>
        </a:defRPr>
      </a:lvl2pPr>
      <a:lvl3pPr marL="914400" eaLnBrk="1" hangingPunct="1">
        <a:defRPr sz="3600">
          <a:latin typeface="+mn-lt"/>
          <a:ea typeface="+mn-ea"/>
          <a:cs typeface="+mn-cs"/>
        </a:defRPr>
      </a:lvl3pPr>
      <a:lvl4pPr marL="1371600" eaLnBrk="1" hangingPunct="1">
        <a:defRPr sz="2800">
          <a:latin typeface="+mn-lt"/>
          <a:ea typeface="+mn-ea"/>
          <a:cs typeface="+mn-cs"/>
        </a:defRPr>
      </a:lvl4pPr>
      <a:lvl5pPr marL="1828800" eaLnBrk="1" hangingPunct="1">
        <a:defRPr sz="20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lifalabantwana.co.za/unlocking-affordable-and-quality-childcare-to-benefit-women-children-and-the-broader-society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ilifalabantwana.co.z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29254" y="690804"/>
            <a:ext cx="0" cy="7284084"/>
          </a:xfrm>
          <a:custGeom>
            <a:avLst/>
            <a:gdLst/>
            <a:ahLst/>
            <a:cxnLst/>
            <a:rect l="l" t="t" r="r" b="b"/>
            <a:pathLst>
              <a:path h="7284084">
                <a:moveTo>
                  <a:pt x="0" y="0"/>
                </a:moveTo>
                <a:lnTo>
                  <a:pt x="0" y="7283683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05232" y="690804"/>
            <a:ext cx="0" cy="7362190"/>
          </a:xfrm>
          <a:custGeom>
            <a:avLst/>
            <a:gdLst/>
            <a:ahLst/>
            <a:cxnLst/>
            <a:rect l="l" t="t" r="r" b="b"/>
            <a:pathLst>
              <a:path h="7362190">
                <a:moveTo>
                  <a:pt x="0" y="0"/>
                </a:moveTo>
                <a:lnTo>
                  <a:pt x="0" y="7361796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8654" y="1514443"/>
            <a:ext cx="11590655" cy="0"/>
          </a:xfrm>
          <a:custGeom>
            <a:avLst/>
            <a:gdLst/>
            <a:ahLst/>
            <a:cxnLst/>
            <a:rect l="l" t="t" r="r" b="b"/>
            <a:pathLst>
              <a:path w="11590655">
                <a:moveTo>
                  <a:pt x="0" y="0"/>
                </a:moveTo>
                <a:lnTo>
                  <a:pt x="1159045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8654" y="6637892"/>
            <a:ext cx="11590655" cy="0"/>
          </a:xfrm>
          <a:custGeom>
            <a:avLst/>
            <a:gdLst/>
            <a:ahLst/>
            <a:cxnLst/>
            <a:rect l="l" t="t" r="r" b="b"/>
            <a:pathLst>
              <a:path w="11590655">
                <a:moveTo>
                  <a:pt x="0" y="0"/>
                </a:moveTo>
                <a:lnTo>
                  <a:pt x="1159045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139078" y="1531485"/>
            <a:ext cx="12224385" cy="5123180"/>
            <a:chOff x="7105218" y="1514315"/>
            <a:chExt cx="12224385" cy="5123180"/>
          </a:xfrm>
        </p:grpSpPr>
        <p:sp>
          <p:nvSpPr>
            <p:cNvPr id="7" name="object 7"/>
            <p:cNvSpPr/>
            <p:nvPr/>
          </p:nvSpPr>
          <p:spPr>
            <a:xfrm>
              <a:off x="7262302" y="1671509"/>
              <a:ext cx="11910060" cy="4809490"/>
            </a:xfrm>
            <a:custGeom>
              <a:avLst/>
              <a:gdLst/>
              <a:ahLst/>
              <a:cxnLst/>
              <a:rect l="l" t="t" r="r" b="b"/>
              <a:pathLst>
                <a:path w="11910060" h="4809490">
                  <a:moveTo>
                    <a:pt x="11909888" y="0"/>
                  </a:moveTo>
                  <a:lnTo>
                    <a:pt x="0" y="0"/>
                  </a:lnTo>
                  <a:lnTo>
                    <a:pt x="0" y="4809319"/>
                  </a:lnTo>
                  <a:lnTo>
                    <a:pt x="11909888" y="4809319"/>
                  </a:lnTo>
                  <a:lnTo>
                    <a:pt x="11909888" y="0"/>
                  </a:lnTo>
                  <a:close/>
                </a:path>
              </a:pathLst>
            </a:custGeom>
            <a:solidFill>
              <a:srgbClr val="009FAC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05218" y="1514315"/>
              <a:ext cx="12224385" cy="5123180"/>
            </a:xfrm>
            <a:custGeom>
              <a:avLst/>
              <a:gdLst/>
              <a:ahLst/>
              <a:cxnLst/>
              <a:rect l="l" t="t" r="r" b="b"/>
              <a:pathLst>
                <a:path w="12224385" h="5123180">
                  <a:moveTo>
                    <a:pt x="12224029" y="314261"/>
                  </a:moveTo>
                  <a:lnTo>
                    <a:pt x="11909908" y="314261"/>
                  </a:lnTo>
                  <a:lnTo>
                    <a:pt x="11909908" y="4809452"/>
                  </a:lnTo>
                  <a:lnTo>
                    <a:pt x="12224029" y="4809452"/>
                  </a:lnTo>
                  <a:lnTo>
                    <a:pt x="12224029" y="314261"/>
                  </a:lnTo>
                  <a:close/>
                </a:path>
                <a:path w="12224385" h="5123180">
                  <a:moveTo>
                    <a:pt x="12224029" y="0"/>
                  </a:moveTo>
                  <a:lnTo>
                    <a:pt x="0" y="0"/>
                  </a:lnTo>
                  <a:lnTo>
                    <a:pt x="0" y="313690"/>
                  </a:lnTo>
                  <a:lnTo>
                    <a:pt x="0" y="4809490"/>
                  </a:lnTo>
                  <a:lnTo>
                    <a:pt x="0" y="5123180"/>
                  </a:lnTo>
                  <a:lnTo>
                    <a:pt x="12224029" y="5123180"/>
                  </a:lnTo>
                  <a:lnTo>
                    <a:pt x="12224029" y="4809490"/>
                  </a:lnTo>
                  <a:lnTo>
                    <a:pt x="314134" y="4809490"/>
                  </a:lnTo>
                  <a:lnTo>
                    <a:pt x="314134" y="313690"/>
                  </a:lnTo>
                  <a:lnTo>
                    <a:pt x="12224029" y="313690"/>
                  </a:lnTo>
                  <a:lnTo>
                    <a:pt x="12224029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8072853" y="10042809"/>
            <a:ext cx="466725" cy="365125"/>
            <a:chOff x="18072853" y="10042809"/>
            <a:chExt cx="466725" cy="365125"/>
          </a:xfrm>
        </p:grpSpPr>
        <p:sp>
          <p:nvSpPr>
            <p:cNvPr id="10" name="object 10"/>
            <p:cNvSpPr/>
            <p:nvPr/>
          </p:nvSpPr>
          <p:spPr>
            <a:xfrm>
              <a:off x="18086606" y="10056562"/>
              <a:ext cx="169545" cy="337820"/>
            </a:xfrm>
            <a:custGeom>
              <a:avLst/>
              <a:gdLst/>
              <a:ahLst/>
              <a:cxnLst/>
              <a:rect l="l" t="t" r="r" b="b"/>
              <a:pathLst>
                <a:path w="169544" h="337820">
                  <a:moveTo>
                    <a:pt x="169115" y="0"/>
                  </a:moveTo>
                  <a:lnTo>
                    <a:pt x="0" y="169115"/>
                  </a:lnTo>
                  <a:lnTo>
                    <a:pt x="168455" y="337570"/>
                  </a:lnTo>
                </a:path>
              </a:pathLst>
            </a:custGeom>
            <a:ln w="2750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86605" y="10225347"/>
              <a:ext cx="452755" cy="0"/>
            </a:xfrm>
            <a:custGeom>
              <a:avLst/>
              <a:gdLst/>
              <a:ahLst/>
              <a:cxnLst/>
              <a:rect l="l" t="t" r="r" b="b"/>
              <a:pathLst>
                <a:path w="452755">
                  <a:moveTo>
                    <a:pt x="0" y="0"/>
                  </a:moveTo>
                  <a:lnTo>
                    <a:pt x="452426" y="0"/>
                  </a:lnTo>
                </a:path>
              </a:pathLst>
            </a:custGeom>
            <a:ln w="2750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323300" y="10242786"/>
            <a:ext cx="772160" cy="774065"/>
            <a:chOff x="18323300" y="10242786"/>
            <a:chExt cx="772160" cy="774065"/>
          </a:xfrm>
        </p:grpSpPr>
        <p:sp>
          <p:nvSpPr>
            <p:cNvPr id="13" name="object 13"/>
            <p:cNvSpPr/>
            <p:nvPr/>
          </p:nvSpPr>
          <p:spPr>
            <a:xfrm>
              <a:off x="18842928" y="10256539"/>
              <a:ext cx="238760" cy="239395"/>
            </a:xfrm>
            <a:custGeom>
              <a:avLst/>
              <a:gdLst/>
              <a:ahLst/>
              <a:cxnLst/>
              <a:rect l="l" t="t" r="r" b="b"/>
              <a:pathLst>
                <a:path w="238759" h="239395">
                  <a:moveTo>
                    <a:pt x="238223" y="239165"/>
                  </a:moveTo>
                  <a:lnTo>
                    <a:pt x="238223" y="0"/>
                  </a:lnTo>
                  <a:lnTo>
                    <a:pt x="0" y="0"/>
                  </a:lnTo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337053" y="10256773"/>
              <a:ext cx="744855" cy="746125"/>
            </a:xfrm>
            <a:custGeom>
              <a:avLst/>
              <a:gdLst/>
              <a:ahLst/>
              <a:cxnLst/>
              <a:rect l="l" t="t" r="r" b="b"/>
              <a:pathLst>
                <a:path w="744855" h="746125">
                  <a:moveTo>
                    <a:pt x="744333" y="0"/>
                  </a:moveTo>
                  <a:lnTo>
                    <a:pt x="0" y="745851"/>
                  </a:lnTo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7702370" y="9597935"/>
            <a:ext cx="624205" cy="626110"/>
            <a:chOff x="17702370" y="9597935"/>
            <a:chExt cx="624205" cy="626110"/>
          </a:xfrm>
        </p:grpSpPr>
        <p:sp>
          <p:nvSpPr>
            <p:cNvPr id="16" name="object 16"/>
            <p:cNvSpPr/>
            <p:nvPr/>
          </p:nvSpPr>
          <p:spPr>
            <a:xfrm>
              <a:off x="18074359" y="9611689"/>
              <a:ext cx="238760" cy="239395"/>
            </a:xfrm>
            <a:custGeom>
              <a:avLst/>
              <a:gdLst/>
              <a:ahLst/>
              <a:cxnLst/>
              <a:rect l="l" t="t" r="r" b="b"/>
              <a:pathLst>
                <a:path w="238759" h="239395">
                  <a:moveTo>
                    <a:pt x="238223" y="239165"/>
                  </a:moveTo>
                  <a:lnTo>
                    <a:pt x="238223" y="0"/>
                  </a:lnTo>
                  <a:lnTo>
                    <a:pt x="0" y="0"/>
                  </a:lnTo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16124" y="9611923"/>
              <a:ext cx="596900" cy="598170"/>
            </a:xfrm>
            <a:custGeom>
              <a:avLst/>
              <a:gdLst/>
              <a:ahLst/>
              <a:cxnLst/>
              <a:rect l="l" t="t" r="r" b="b"/>
              <a:pathLst>
                <a:path w="596900" h="598170">
                  <a:moveTo>
                    <a:pt x="596693" y="0"/>
                  </a:moveTo>
                  <a:lnTo>
                    <a:pt x="0" y="597918"/>
                  </a:lnTo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9459762" y="9217629"/>
            <a:ext cx="521970" cy="522605"/>
            <a:chOff x="19459762" y="9217629"/>
            <a:chExt cx="521970" cy="522605"/>
          </a:xfrm>
        </p:grpSpPr>
        <p:sp>
          <p:nvSpPr>
            <p:cNvPr id="19" name="object 19"/>
            <p:cNvSpPr/>
            <p:nvPr/>
          </p:nvSpPr>
          <p:spPr>
            <a:xfrm>
              <a:off x="19729293" y="9486687"/>
              <a:ext cx="238760" cy="239395"/>
            </a:xfrm>
            <a:custGeom>
              <a:avLst/>
              <a:gdLst/>
              <a:ahLst/>
              <a:cxnLst/>
              <a:rect l="l" t="t" r="r" b="b"/>
              <a:pathLst>
                <a:path w="238759" h="239395">
                  <a:moveTo>
                    <a:pt x="238223" y="0"/>
                  </a:moveTo>
                  <a:lnTo>
                    <a:pt x="238223" y="239165"/>
                  </a:lnTo>
                  <a:lnTo>
                    <a:pt x="0" y="239165"/>
                  </a:lnTo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473516" y="9231383"/>
              <a:ext cx="494665" cy="494665"/>
            </a:xfrm>
            <a:custGeom>
              <a:avLst/>
              <a:gdLst/>
              <a:ahLst/>
              <a:cxnLst/>
              <a:rect l="l" t="t" r="r" b="b"/>
              <a:pathLst>
                <a:path w="494665" h="494665">
                  <a:moveTo>
                    <a:pt x="494236" y="494236"/>
                  </a:moveTo>
                  <a:lnTo>
                    <a:pt x="0" y="0"/>
                  </a:lnTo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701283" y="11013217"/>
            <a:ext cx="760730" cy="0"/>
          </a:xfrm>
          <a:custGeom>
            <a:avLst/>
            <a:gdLst/>
            <a:ahLst/>
            <a:cxnLst/>
            <a:rect l="l" t="t" r="r" b="b"/>
            <a:pathLst>
              <a:path w="760730">
                <a:moveTo>
                  <a:pt x="0" y="0"/>
                </a:moveTo>
                <a:lnTo>
                  <a:pt x="760207" y="0"/>
                </a:lnTo>
              </a:path>
            </a:pathLst>
          </a:custGeom>
          <a:ln w="27507">
            <a:solidFill>
              <a:srgbClr val="2B6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701281" y="11167198"/>
            <a:ext cx="760730" cy="0"/>
          </a:xfrm>
          <a:custGeom>
            <a:avLst/>
            <a:gdLst/>
            <a:ahLst/>
            <a:cxnLst/>
            <a:rect l="l" t="t" r="r" b="b"/>
            <a:pathLst>
              <a:path w="760730">
                <a:moveTo>
                  <a:pt x="760207" y="0"/>
                </a:moveTo>
                <a:lnTo>
                  <a:pt x="0" y="0"/>
                </a:lnTo>
              </a:path>
            </a:pathLst>
          </a:custGeom>
          <a:ln w="27507">
            <a:solidFill>
              <a:srgbClr val="2B6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6908011" y="10708523"/>
            <a:ext cx="791845" cy="614045"/>
            <a:chOff x="16908011" y="10708523"/>
            <a:chExt cx="791845" cy="614045"/>
          </a:xfrm>
        </p:grpSpPr>
        <p:sp>
          <p:nvSpPr>
            <p:cNvPr id="24" name="object 24"/>
            <p:cNvSpPr/>
            <p:nvPr/>
          </p:nvSpPr>
          <p:spPr>
            <a:xfrm>
              <a:off x="16921766" y="10722280"/>
              <a:ext cx="764540" cy="586740"/>
            </a:xfrm>
            <a:custGeom>
              <a:avLst/>
              <a:gdLst/>
              <a:ahLst/>
              <a:cxnLst/>
              <a:rect l="l" t="t" r="r" b="b"/>
              <a:pathLst>
                <a:path w="764540" h="586740">
                  <a:moveTo>
                    <a:pt x="0" y="586275"/>
                  </a:moveTo>
                  <a:lnTo>
                    <a:pt x="0" y="0"/>
                  </a:lnTo>
                  <a:lnTo>
                    <a:pt x="764248" y="0"/>
                  </a:lnTo>
                  <a:lnTo>
                    <a:pt x="764248" y="586275"/>
                  </a:lnTo>
                </a:path>
              </a:pathLst>
            </a:custGeom>
            <a:ln w="2750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921764" y="10722276"/>
              <a:ext cx="764540" cy="586740"/>
            </a:xfrm>
            <a:custGeom>
              <a:avLst/>
              <a:gdLst/>
              <a:ahLst/>
              <a:cxnLst/>
              <a:rect l="l" t="t" r="r" b="b"/>
              <a:pathLst>
                <a:path w="764540" h="586740">
                  <a:moveTo>
                    <a:pt x="204155" y="586279"/>
                  </a:moveTo>
                  <a:lnTo>
                    <a:pt x="0" y="382124"/>
                  </a:lnTo>
                  <a:lnTo>
                    <a:pt x="382124" y="0"/>
                  </a:lnTo>
                  <a:lnTo>
                    <a:pt x="764248" y="382124"/>
                  </a:lnTo>
                  <a:lnTo>
                    <a:pt x="560093" y="586279"/>
                  </a:lnTo>
                </a:path>
              </a:pathLst>
            </a:custGeom>
            <a:ln w="2750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112829" y="10913343"/>
              <a:ext cx="382270" cy="382270"/>
            </a:xfrm>
            <a:custGeom>
              <a:avLst/>
              <a:gdLst/>
              <a:ahLst/>
              <a:cxnLst/>
              <a:rect l="l" t="t" r="r" b="b"/>
              <a:pathLst>
                <a:path w="382269" h="382270">
                  <a:moveTo>
                    <a:pt x="382124" y="382124"/>
                  </a:moveTo>
                  <a:lnTo>
                    <a:pt x="0" y="382124"/>
                  </a:lnTo>
                  <a:lnTo>
                    <a:pt x="0" y="0"/>
                  </a:lnTo>
                  <a:lnTo>
                    <a:pt x="382124" y="0"/>
                  </a:lnTo>
                  <a:lnTo>
                    <a:pt x="382124" y="382124"/>
                  </a:lnTo>
                  <a:close/>
                </a:path>
              </a:pathLst>
            </a:custGeom>
            <a:ln w="2750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112828" y="10913338"/>
              <a:ext cx="382270" cy="382270"/>
            </a:xfrm>
            <a:custGeom>
              <a:avLst/>
              <a:gdLst/>
              <a:ahLst/>
              <a:cxnLst/>
              <a:rect l="l" t="t" r="r" b="b"/>
              <a:pathLst>
                <a:path w="382269" h="382270">
                  <a:moveTo>
                    <a:pt x="191062" y="382124"/>
                  </a:moveTo>
                  <a:lnTo>
                    <a:pt x="0" y="191062"/>
                  </a:lnTo>
                  <a:lnTo>
                    <a:pt x="191062" y="0"/>
                  </a:lnTo>
                  <a:lnTo>
                    <a:pt x="382124" y="191062"/>
                  </a:lnTo>
                  <a:lnTo>
                    <a:pt x="191062" y="382124"/>
                  </a:lnTo>
                  <a:close/>
                </a:path>
              </a:pathLst>
            </a:custGeom>
            <a:ln w="2750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9907019" y="9835491"/>
            <a:ext cx="197485" cy="334645"/>
          </a:xfrm>
          <a:custGeom>
            <a:avLst/>
            <a:gdLst/>
            <a:ahLst/>
            <a:cxnLst/>
            <a:rect l="l" t="t" r="r" b="b"/>
            <a:pathLst>
              <a:path w="197484" h="334645">
                <a:moveTo>
                  <a:pt x="197080" y="334036"/>
                </a:moveTo>
                <a:lnTo>
                  <a:pt x="163801" y="313650"/>
                </a:lnTo>
                <a:lnTo>
                  <a:pt x="128334" y="285675"/>
                </a:lnTo>
                <a:lnTo>
                  <a:pt x="96435" y="253774"/>
                </a:lnTo>
                <a:lnTo>
                  <a:pt x="68460" y="218307"/>
                </a:lnTo>
                <a:lnTo>
                  <a:pt x="44769" y="179631"/>
                </a:lnTo>
                <a:lnTo>
                  <a:pt x="25720" y="138104"/>
                </a:lnTo>
                <a:lnTo>
                  <a:pt x="11669" y="94084"/>
                </a:lnTo>
                <a:lnTo>
                  <a:pt x="2977" y="47930"/>
                </a:lnTo>
                <a:lnTo>
                  <a:pt x="0" y="0"/>
                </a:lnTo>
                <a:lnTo>
                  <a:pt x="47930" y="2977"/>
                </a:lnTo>
                <a:lnTo>
                  <a:pt x="94084" y="11669"/>
                </a:lnTo>
                <a:lnTo>
                  <a:pt x="138104" y="25720"/>
                </a:lnTo>
                <a:lnTo>
                  <a:pt x="179631" y="44769"/>
                </a:lnTo>
                <a:lnTo>
                  <a:pt x="197080" y="55458"/>
                </a:lnTo>
              </a:path>
            </a:pathLst>
          </a:custGeom>
          <a:ln w="27507">
            <a:solidFill>
              <a:srgbClr val="5CAC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07017" y="10265681"/>
            <a:ext cx="197485" cy="334645"/>
          </a:xfrm>
          <a:custGeom>
            <a:avLst/>
            <a:gdLst/>
            <a:ahLst/>
            <a:cxnLst/>
            <a:rect l="l" t="t" r="r" b="b"/>
            <a:pathLst>
              <a:path w="197484" h="334645">
                <a:moveTo>
                  <a:pt x="197081" y="0"/>
                </a:moveTo>
                <a:lnTo>
                  <a:pt x="163806" y="20382"/>
                </a:lnTo>
                <a:lnTo>
                  <a:pt x="128339" y="48357"/>
                </a:lnTo>
                <a:lnTo>
                  <a:pt x="96438" y="80256"/>
                </a:lnTo>
                <a:lnTo>
                  <a:pt x="68463" y="115723"/>
                </a:lnTo>
                <a:lnTo>
                  <a:pt x="44771" y="154400"/>
                </a:lnTo>
                <a:lnTo>
                  <a:pt x="25721" y="195927"/>
                </a:lnTo>
                <a:lnTo>
                  <a:pt x="11670" y="239947"/>
                </a:lnTo>
                <a:lnTo>
                  <a:pt x="2977" y="286103"/>
                </a:lnTo>
                <a:lnTo>
                  <a:pt x="0" y="334036"/>
                </a:lnTo>
                <a:lnTo>
                  <a:pt x="47932" y="331058"/>
                </a:lnTo>
                <a:lnTo>
                  <a:pt x="94088" y="322365"/>
                </a:lnTo>
                <a:lnTo>
                  <a:pt x="138108" y="308314"/>
                </a:lnTo>
                <a:lnTo>
                  <a:pt x="179635" y="289264"/>
                </a:lnTo>
                <a:lnTo>
                  <a:pt x="197081" y="278577"/>
                </a:lnTo>
              </a:path>
            </a:pathLst>
          </a:custGeom>
          <a:ln w="27507">
            <a:solidFill>
              <a:srgbClr val="5CAC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7328021" y="9821740"/>
            <a:ext cx="791845" cy="791845"/>
            <a:chOff x="17328021" y="9821740"/>
            <a:chExt cx="791845" cy="791845"/>
          </a:xfrm>
        </p:grpSpPr>
        <p:sp>
          <p:nvSpPr>
            <p:cNvPr id="31" name="object 31"/>
            <p:cNvSpPr/>
            <p:nvPr/>
          </p:nvSpPr>
          <p:spPr>
            <a:xfrm>
              <a:off x="17341774" y="9835494"/>
              <a:ext cx="764540" cy="764540"/>
            </a:xfrm>
            <a:custGeom>
              <a:avLst/>
              <a:gdLst/>
              <a:ahLst/>
              <a:cxnLst/>
              <a:rect l="l" t="t" r="r" b="b"/>
              <a:pathLst>
                <a:path w="764540" h="764540">
                  <a:moveTo>
                    <a:pt x="189135" y="189135"/>
                  </a:moveTo>
                  <a:lnTo>
                    <a:pt x="155813" y="229528"/>
                  </a:lnTo>
                  <a:lnTo>
                    <a:pt x="130650" y="275886"/>
                  </a:lnTo>
                  <a:lnTo>
                    <a:pt x="114746" y="327114"/>
                  </a:lnTo>
                  <a:lnTo>
                    <a:pt x="109200" y="382114"/>
                  </a:lnTo>
                  <a:lnTo>
                    <a:pt x="113597" y="431171"/>
                  </a:lnTo>
                  <a:lnTo>
                    <a:pt x="126274" y="477343"/>
                  </a:lnTo>
                  <a:lnTo>
                    <a:pt x="146460" y="519859"/>
                  </a:lnTo>
                  <a:lnTo>
                    <a:pt x="173385" y="557949"/>
                  </a:lnTo>
                  <a:lnTo>
                    <a:pt x="206278" y="590842"/>
                  </a:lnTo>
                  <a:lnTo>
                    <a:pt x="244368" y="617767"/>
                  </a:lnTo>
                  <a:lnTo>
                    <a:pt x="286884" y="637953"/>
                  </a:lnTo>
                  <a:lnTo>
                    <a:pt x="333056" y="650630"/>
                  </a:lnTo>
                  <a:lnTo>
                    <a:pt x="382114" y="655027"/>
                  </a:lnTo>
                  <a:lnTo>
                    <a:pt x="437117" y="649483"/>
                  </a:lnTo>
                  <a:lnTo>
                    <a:pt x="488345" y="633581"/>
                  </a:lnTo>
                  <a:lnTo>
                    <a:pt x="534701" y="608419"/>
                  </a:lnTo>
                  <a:lnTo>
                    <a:pt x="575092" y="575092"/>
                  </a:lnTo>
                  <a:lnTo>
                    <a:pt x="764238" y="764228"/>
                  </a:lnTo>
                  <a:lnTo>
                    <a:pt x="0" y="764228"/>
                  </a:lnTo>
                  <a:lnTo>
                    <a:pt x="0" y="0"/>
                  </a:lnTo>
                  <a:lnTo>
                    <a:pt x="189135" y="189135"/>
                  </a:lnTo>
                  <a:close/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530914" y="9944695"/>
              <a:ext cx="466090" cy="466090"/>
            </a:xfrm>
            <a:custGeom>
              <a:avLst/>
              <a:gdLst/>
              <a:ahLst/>
              <a:cxnLst/>
              <a:rect l="l" t="t" r="r" b="b"/>
              <a:pathLst>
                <a:path w="466090" h="466090">
                  <a:moveTo>
                    <a:pt x="192978" y="0"/>
                  </a:moveTo>
                  <a:lnTo>
                    <a:pt x="242032" y="4396"/>
                  </a:lnTo>
                  <a:lnTo>
                    <a:pt x="288203" y="17073"/>
                  </a:lnTo>
                  <a:lnTo>
                    <a:pt x="330719" y="37260"/>
                  </a:lnTo>
                  <a:lnTo>
                    <a:pt x="368809" y="64184"/>
                  </a:lnTo>
                  <a:lnTo>
                    <a:pt x="401703" y="97077"/>
                  </a:lnTo>
                  <a:lnTo>
                    <a:pt x="428629" y="135167"/>
                  </a:lnTo>
                  <a:lnTo>
                    <a:pt x="448816" y="177683"/>
                  </a:lnTo>
                  <a:lnTo>
                    <a:pt x="461494" y="223855"/>
                  </a:lnTo>
                  <a:lnTo>
                    <a:pt x="465891" y="272913"/>
                  </a:lnTo>
                  <a:lnTo>
                    <a:pt x="460347" y="327912"/>
                  </a:lnTo>
                  <a:lnTo>
                    <a:pt x="444445" y="379140"/>
                  </a:lnTo>
                  <a:lnTo>
                    <a:pt x="419283" y="425499"/>
                  </a:lnTo>
                  <a:lnTo>
                    <a:pt x="385956" y="465891"/>
                  </a:lnTo>
                  <a:lnTo>
                    <a:pt x="0" y="79934"/>
                  </a:lnTo>
                  <a:lnTo>
                    <a:pt x="40386" y="46608"/>
                  </a:lnTo>
                  <a:lnTo>
                    <a:pt x="86743" y="21445"/>
                  </a:lnTo>
                  <a:lnTo>
                    <a:pt x="137973" y="5544"/>
                  </a:lnTo>
                  <a:lnTo>
                    <a:pt x="192978" y="0"/>
                  </a:lnTo>
                  <a:close/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9571872" y="10708527"/>
            <a:ext cx="546100" cy="614045"/>
            <a:chOff x="19571872" y="10708527"/>
            <a:chExt cx="546100" cy="614045"/>
          </a:xfrm>
        </p:grpSpPr>
        <p:sp>
          <p:nvSpPr>
            <p:cNvPr id="34" name="object 34"/>
            <p:cNvSpPr/>
            <p:nvPr/>
          </p:nvSpPr>
          <p:spPr>
            <a:xfrm>
              <a:off x="19585625" y="10722281"/>
              <a:ext cx="518795" cy="586740"/>
            </a:xfrm>
            <a:custGeom>
              <a:avLst/>
              <a:gdLst/>
              <a:ahLst/>
              <a:cxnLst/>
              <a:rect l="l" t="t" r="r" b="b"/>
              <a:pathLst>
                <a:path w="518794" h="586740">
                  <a:moveTo>
                    <a:pt x="518473" y="0"/>
                  </a:moveTo>
                  <a:lnTo>
                    <a:pt x="0" y="0"/>
                  </a:lnTo>
                  <a:lnTo>
                    <a:pt x="0" y="586275"/>
                  </a:lnTo>
                </a:path>
                <a:path w="518794" h="586740">
                  <a:moveTo>
                    <a:pt x="177973" y="586275"/>
                  </a:moveTo>
                  <a:lnTo>
                    <a:pt x="518473" y="245775"/>
                  </a:lnTo>
                </a:path>
              </a:pathLst>
            </a:custGeom>
            <a:ln w="2750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871908" y="11015031"/>
              <a:ext cx="232410" cy="294005"/>
            </a:xfrm>
            <a:custGeom>
              <a:avLst/>
              <a:gdLst/>
              <a:ahLst/>
              <a:cxnLst/>
              <a:rect l="l" t="t" r="r" b="b"/>
              <a:pathLst>
                <a:path w="232409" h="294004">
                  <a:moveTo>
                    <a:pt x="232190" y="0"/>
                  </a:moveTo>
                  <a:lnTo>
                    <a:pt x="0" y="0"/>
                  </a:lnTo>
                  <a:lnTo>
                    <a:pt x="0" y="293525"/>
                  </a:lnTo>
                </a:path>
                <a:path w="232409" h="294004">
                  <a:moveTo>
                    <a:pt x="88599" y="293525"/>
                  </a:moveTo>
                  <a:lnTo>
                    <a:pt x="232190" y="149933"/>
                  </a:lnTo>
                </a:path>
              </a:pathLst>
            </a:custGeom>
            <a:ln w="2750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062324" y="11206092"/>
              <a:ext cx="41910" cy="102870"/>
            </a:xfrm>
            <a:custGeom>
              <a:avLst/>
              <a:gdLst/>
              <a:ahLst/>
              <a:cxnLst/>
              <a:rect l="l" t="t" r="r" b="b"/>
              <a:pathLst>
                <a:path w="41909" h="102870">
                  <a:moveTo>
                    <a:pt x="41774" y="0"/>
                  </a:moveTo>
                  <a:lnTo>
                    <a:pt x="0" y="0"/>
                  </a:lnTo>
                  <a:lnTo>
                    <a:pt x="0" y="102463"/>
                  </a:lnTo>
                </a:path>
              </a:pathLst>
            </a:custGeom>
            <a:ln w="2750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8628421" y="8386136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4">
                <a:moveTo>
                  <a:pt x="0" y="0"/>
                </a:moveTo>
                <a:lnTo>
                  <a:pt x="217763" y="217763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628421" y="9121898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4">
                <a:moveTo>
                  <a:pt x="0" y="217763"/>
                </a:moveTo>
                <a:lnTo>
                  <a:pt x="217763" y="0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364177" y="9121894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4">
                <a:moveTo>
                  <a:pt x="0" y="0"/>
                </a:moveTo>
                <a:lnTo>
                  <a:pt x="217763" y="217763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64183" y="8386136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4">
                <a:moveTo>
                  <a:pt x="217763" y="0"/>
                </a:moveTo>
                <a:lnTo>
                  <a:pt x="0" y="217763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105184" y="8188656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969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430940" y="8862898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969" y="0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105184" y="9229172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307969"/>
                </a:moveTo>
                <a:lnTo>
                  <a:pt x="0" y="0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471457" y="8862898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969" y="0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847159" y="8239980"/>
            <a:ext cx="118110" cy="284480"/>
          </a:xfrm>
          <a:custGeom>
            <a:avLst/>
            <a:gdLst/>
            <a:ahLst/>
            <a:cxnLst/>
            <a:rect l="l" t="t" r="r" b="b"/>
            <a:pathLst>
              <a:path w="118109" h="284479">
                <a:moveTo>
                  <a:pt x="0" y="0"/>
                </a:moveTo>
                <a:lnTo>
                  <a:pt x="117839" y="284483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482267" y="9003080"/>
            <a:ext cx="284480" cy="118110"/>
          </a:xfrm>
          <a:custGeom>
            <a:avLst/>
            <a:gdLst/>
            <a:ahLst/>
            <a:cxnLst/>
            <a:rect l="l" t="t" r="r" b="b"/>
            <a:pathLst>
              <a:path w="284480" h="118109">
                <a:moveTo>
                  <a:pt x="284483" y="0"/>
                </a:moveTo>
                <a:lnTo>
                  <a:pt x="0" y="117839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245363" y="9201325"/>
            <a:ext cx="118110" cy="285115"/>
          </a:xfrm>
          <a:custGeom>
            <a:avLst/>
            <a:gdLst/>
            <a:ahLst/>
            <a:cxnLst/>
            <a:rect l="l" t="t" r="r" b="b"/>
            <a:pathLst>
              <a:path w="118109" h="285115">
                <a:moveTo>
                  <a:pt x="117839" y="284493"/>
                </a:moveTo>
                <a:lnTo>
                  <a:pt x="0" y="0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443614" y="8604876"/>
            <a:ext cx="284480" cy="118110"/>
          </a:xfrm>
          <a:custGeom>
            <a:avLst/>
            <a:gdLst/>
            <a:ahLst/>
            <a:cxnLst/>
            <a:rect l="l" t="t" r="r" b="b"/>
            <a:pathLst>
              <a:path w="284480" h="118109">
                <a:moveTo>
                  <a:pt x="0" y="117839"/>
                </a:moveTo>
                <a:lnTo>
                  <a:pt x="284483" y="0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245363" y="8239980"/>
            <a:ext cx="118110" cy="284480"/>
          </a:xfrm>
          <a:custGeom>
            <a:avLst/>
            <a:gdLst/>
            <a:ahLst/>
            <a:cxnLst/>
            <a:rect l="l" t="t" r="r" b="b"/>
            <a:pathLst>
              <a:path w="118109" h="284479">
                <a:moveTo>
                  <a:pt x="117839" y="0"/>
                </a:moveTo>
                <a:lnTo>
                  <a:pt x="0" y="284483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482261" y="8604878"/>
            <a:ext cx="284480" cy="118110"/>
          </a:xfrm>
          <a:custGeom>
            <a:avLst/>
            <a:gdLst/>
            <a:ahLst/>
            <a:cxnLst/>
            <a:rect l="l" t="t" r="r" b="b"/>
            <a:pathLst>
              <a:path w="284480" h="118109">
                <a:moveTo>
                  <a:pt x="0" y="0"/>
                </a:moveTo>
                <a:lnTo>
                  <a:pt x="284483" y="117839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847159" y="9201325"/>
            <a:ext cx="118110" cy="285115"/>
          </a:xfrm>
          <a:custGeom>
            <a:avLst/>
            <a:gdLst/>
            <a:ahLst/>
            <a:cxnLst/>
            <a:rect l="l" t="t" r="r" b="b"/>
            <a:pathLst>
              <a:path w="118109" h="285115">
                <a:moveTo>
                  <a:pt x="0" y="284493"/>
                </a:moveTo>
                <a:lnTo>
                  <a:pt x="117839" y="0"/>
                </a:lnTo>
              </a:path>
            </a:pathLst>
          </a:custGeom>
          <a:ln w="27507">
            <a:solidFill>
              <a:srgbClr val="FCB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18725157" y="8482866"/>
            <a:ext cx="1017269" cy="760095"/>
            <a:chOff x="18725157" y="8482866"/>
            <a:chExt cx="1017269" cy="760095"/>
          </a:xfrm>
        </p:grpSpPr>
        <p:sp>
          <p:nvSpPr>
            <p:cNvPr id="53" name="object 53"/>
            <p:cNvSpPr/>
            <p:nvPr/>
          </p:nvSpPr>
          <p:spPr>
            <a:xfrm>
              <a:off x="19443615" y="9003081"/>
              <a:ext cx="284480" cy="118110"/>
            </a:xfrm>
            <a:custGeom>
              <a:avLst/>
              <a:gdLst/>
              <a:ahLst/>
              <a:cxnLst/>
              <a:rect l="l" t="t" r="r" b="b"/>
              <a:pathLst>
                <a:path w="284480" h="118109">
                  <a:moveTo>
                    <a:pt x="0" y="0"/>
                  </a:moveTo>
                  <a:lnTo>
                    <a:pt x="284483" y="117839"/>
                  </a:lnTo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738911" y="8496620"/>
              <a:ext cx="732790" cy="732790"/>
            </a:xfrm>
            <a:custGeom>
              <a:avLst/>
              <a:gdLst/>
              <a:ahLst/>
              <a:cxnLst/>
              <a:rect l="l" t="t" r="r" b="b"/>
              <a:pathLst>
                <a:path w="732790" h="732790">
                  <a:moveTo>
                    <a:pt x="366271" y="732553"/>
                  </a:moveTo>
                  <a:lnTo>
                    <a:pt x="320327" y="729699"/>
                  </a:lnTo>
                  <a:lnTo>
                    <a:pt x="276085" y="721367"/>
                  </a:lnTo>
                  <a:lnTo>
                    <a:pt x="233890" y="707899"/>
                  </a:lnTo>
                  <a:lnTo>
                    <a:pt x="194085" y="689639"/>
                  </a:lnTo>
                  <a:lnTo>
                    <a:pt x="157012" y="666930"/>
                  </a:lnTo>
                  <a:lnTo>
                    <a:pt x="123015" y="640115"/>
                  </a:lnTo>
                  <a:lnTo>
                    <a:pt x="92438" y="609537"/>
                  </a:lnTo>
                  <a:lnTo>
                    <a:pt x="65623" y="575541"/>
                  </a:lnTo>
                  <a:lnTo>
                    <a:pt x="42914" y="538468"/>
                  </a:lnTo>
                  <a:lnTo>
                    <a:pt x="24654" y="498663"/>
                  </a:lnTo>
                  <a:lnTo>
                    <a:pt x="11186" y="456467"/>
                  </a:lnTo>
                  <a:lnTo>
                    <a:pt x="2853" y="412226"/>
                  </a:lnTo>
                  <a:lnTo>
                    <a:pt x="0" y="366282"/>
                  </a:lnTo>
                  <a:lnTo>
                    <a:pt x="2853" y="320337"/>
                  </a:lnTo>
                  <a:lnTo>
                    <a:pt x="11186" y="276095"/>
                  </a:lnTo>
                  <a:lnTo>
                    <a:pt x="24654" y="233899"/>
                  </a:lnTo>
                  <a:lnTo>
                    <a:pt x="42914" y="194093"/>
                  </a:lnTo>
                  <a:lnTo>
                    <a:pt x="65623" y="157019"/>
                  </a:lnTo>
                  <a:lnTo>
                    <a:pt x="92438" y="123021"/>
                  </a:lnTo>
                  <a:lnTo>
                    <a:pt x="123015" y="92442"/>
                  </a:lnTo>
                  <a:lnTo>
                    <a:pt x="157012" y="65626"/>
                  </a:lnTo>
                  <a:lnTo>
                    <a:pt x="194085" y="42916"/>
                  </a:lnTo>
                  <a:lnTo>
                    <a:pt x="233890" y="24655"/>
                  </a:lnTo>
                  <a:lnTo>
                    <a:pt x="276085" y="11186"/>
                  </a:lnTo>
                  <a:lnTo>
                    <a:pt x="320327" y="2853"/>
                  </a:lnTo>
                  <a:lnTo>
                    <a:pt x="366271" y="0"/>
                  </a:lnTo>
                  <a:lnTo>
                    <a:pt x="412216" y="2853"/>
                  </a:lnTo>
                  <a:lnTo>
                    <a:pt x="456457" y="11186"/>
                  </a:lnTo>
                  <a:lnTo>
                    <a:pt x="498652" y="24655"/>
                  </a:lnTo>
                  <a:lnTo>
                    <a:pt x="538458" y="42916"/>
                  </a:lnTo>
                  <a:lnTo>
                    <a:pt x="575530" y="65626"/>
                  </a:lnTo>
                  <a:lnTo>
                    <a:pt x="609527" y="92442"/>
                  </a:lnTo>
                  <a:lnTo>
                    <a:pt x="640104" y="123021"/>
                  </a:lnTo>
                  <a:lnTo>
                    <a:pt x="666919" y="157019"/>
                  </a:lnTo>
                  <a:lnTo>
                    <a:pt x="689628" y="194093"/>
                  </a:lnTo>
                  <a:lnTo>
                    <a:pt x="707888" y="233899"/>
                  </a:lnTo>
                  <a:lnTo>
                    <a:pt x="721356" y="276095"/>
                  </a:lnTo>
                  <a:lnTo>
                    <a:pt x="729689" y="320337"/>
                  </a:lnTo>
                  <a:lnTo>
                    <a:pt x="732543" y="366282"/>
                  </a:lnTo>
                  <a:lnTo>
                    <a:pt x="729689" y="412226"/>
                  </a:lnTo>
                  <a:lnTo>
                    <a:pt x="721356" y="456467"/>
                  </a:lnTo>
                  <a:lnTo>
                    <a:pt x="707888" y="498663"/>
                  </a:lnTo>
                  <a:lnTo>
                    <a:pt x="689628" y="538468"/>
                  </a:lnTo>
                  <a:lnTo>
                    <a:pt x="666919" y="575541"/>
                  </a:lnTo>
                  <a:lnTo>
                    <a:pt x="640104" y="609537"/>
                  </a:lnTo>
                  <a:lnTo>
                    <a:pt x="609527" y="640115"/>
                  </a:lnTo>
                  <a:lnTo>
                    <a:pt x="575530" y="666930"/>
                  </a:lnTo>
                  <a:lnTo>
                    <a:pt x="538458" y="689639"/>
                  </a:lnTo>
                  <a:lnTo>
                    <a:pt x="498652" y="707899"/>
                  </a:lnTo>
                  <a:lnTo>
                    <a:pt x="456457" y="721367"/>
                  </a:lnTo>
                  <a:lnTo>
                    <a:pt x="412216" y="729699"/>
                  </a:lnTo>
                  <a:lnTo>
                    <a:pt x="366271" y="732553"/>
                  </a:lnTo>
                  <a:close/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7100985" y="8818963"/>
            <a:ext cx="909955" cy="1045844"/>
            <a:chOff x="17100985" y="8818963"/>
            <a:chExt cx="909955" cy="1045844"/>
          </a:xfrm>
        </p:grpSpPr>
        <p:sp>
          <p:nvSpPr>
            <p:cNvPr id="56" name="object 56"/>
            <p:cNvSpPr/>
            <p:nvPr/>
          </p:nvSpPr>
          <p:spPr>
            <a:xfrm>
              <a:off x="17402072" y="9341785"/>
              <a:ext cx="307975" cy="509270"/>
            </a:xfrm>
            <a:custGeom>
              <a:avLst/>
              <a:gdLst/>
              <a:ahLst/>
              <a:cxnLst/>
              <a:rect l="l" t="t" r="r" b="b"/>
              <a:pathLst>
                <a:path w="307975" h="509270">
                  <a:moveTo>
                    <a:pt x="307404" y="254536"/>
                  </a:moveTo>
                  <a:lnTo>
                    <a:pt x="302451" y="306435"/>
                  </a:lnTo>
                  <a:lnTo>
                    <a:pt x="288138" y="355500"/>
                  </a:lnTo>
                  <a:lnTo>
                    <a:pt x="265287" y="401013"/>
                  </a:lnTo>
                  <a:lnTo>
                    <a:pt x="234717" y="442258"/>
                  </a:lnTo>
                  <a:lnTo>
                    <a:pt x="197249" y="478517"/>
                  </a:lnTo>
                  <a:lnTo>
                    <a:pt x="153702" y="509073"/>
                  </a:lnTo>
                  <a:lnTo>
                    <a:pt x="110151" y="478517"/>
                  </a:lnTo>
                  <a:lnTo>
                    <a:pt x="72681" y="442258"/>
                  </a:lnTo>
                  <a:lnTo>
                    <a:pt x="42112" y="401013"/>
                  </a:lnTo>
                  <a:lnTo>
                    <a:pt x="19262" y="355500"/>
                  </a:lnTo>
                  <a:lnTo>
                    <a:pt x="4952" y="306435"/>
                  </a:lnTo>
                  <a:lnTo>
                    <a:pt x="0" y="254536"/>
                  </a:lnTo>
                  <a:lnTo>
                    <a:pt x="4952" y="202637"/>
                  </a:lnTo>
                  <a:lnTo>
                    <a:pt x="19262" y="153572"/>
                  </a:lnTo>
                  <a:lnTo>
                    <a:pt x="42112" y="108059"/>
                  </a:lnTo>
                  <a:lnTo>
                    <a:pt x="72681" y="66814"/>
                  </a:lnTo>
                  <a:lnTo>
                    <a:pt x="110151" y="30555"/>
                  </a:lnTo>
                  <a:lnTo>
                    <a:pt x="153702" y="0"/>
                  </a:lnTo>
                  <a:lnTo>
                    <a:pt x="197249" y="30555"/>
                  </a:lnTo>
                  <a:lnTo>
                    <a:pt x="234717" y="66814"/>
                  </a:lnTo>
                  <a:lnTo>
                    <a:pt x="265287" y="108059"/>
                  </a:lnTo>
                  <a:lnTo>
                    <a:pt x="288138" y="153572"/>
                  </a:lnTo>
                  <a:lnTo>
                    <a:pt x="302451" y="202637"/>
                  </a:lnTo>
                  <a:lnTo>
                    <a:pt x="307404" y="254536"/>
                  </a:lnTo>
                  <a:close/>
                </a:path>
              </a:pathLst>
            </a:custGeom>
            <a:ln w="2750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555773" y="9299185"/>
              <a:ext cx="441325" cy="340360"/>
            </a:xfrm>
            <a:custGeom>
              <a:avLst/>
              <a:gdLst/>
              <a:ahLst/>
              <a:cxnLst/>
              <a:rect l="l" t="t" r="r" b="b"/>
              <a:pathLst>
                <a:path w="441325" h="340359">
                  <a:moveTo>
                    <a:pt x="143660" y="303079"/>
                  </a:moveTo>
                  <a:lnTo>
                    <a:pt x="101153" y="272841"/>
                  </a:lnTo>
                  <a:lnTo>
                    <a:pt x="65790" y="235914"/>
                  </a:lnTo>
                  <a:lnTo>
                    <a:pt x="37782" y="193363"/>
                  </a:lnTo>
                  <a:lnTo>
                    <a:pt x="17341" y="146251"/>
                  </a:lnTo>
                  <a:lnTo>
                    <a:pt x="4676" y="95644"/>
                  </a:lnTo>
                  <a:lnTo>
                    <a:pt x="0" y="42606"/>
                  </a:lnTo>
                  <a:lnTo>
                    <a:pt x="48227" y="20133"/>
                  </a:lnTo>
                  <a:lnTo>
                    <a:pt x="98361" y="5819"/>
                  </a:lnTo>
                  <a:lnTo>
                    <a:pt x="149372" y="0"/>
                  </a:lnTo>
                  <a:lnTo>
                    <a:pt x="200229" y="3010"/>
                  </a:lnTo>
                  <a:lnTo>
                    <a:pt x="249903" y="15187"/>
                  </a:lnTo>
                  <a:lnTo>
                    <a:pt x="297362" y="36867"/>
                  </a:lnTo>
                  <a:lnTo>
                    <a:pt x="339869" y="67105"/>
                  </a:lnTo>
                  <a:lnTo>
                    <a:pt x="375232" y="104032"/>
                  </a:lnTo>
                  <a:lnTo>
                    <a:pt x="403240" y="146584"/>
                  </a:lnTo>
                  <a:lnTo>
                    <a:pt x="423681" y="193696"/>
                  </a:lnTo>
                  <a:lnTo>
                    <a:pt x="436346" y="244303"/>
                  </a:lnTo>
                  <a:lnTo>
                    <a:pt x="441023" y="297341"/>
                  </a:lnTo>
                  <a:lnTo>
                    <a:pt x="392795" y="319740"/>
                  </a:lnTo>
                  <a:lnTo>
                    <a:pt x="342661" y="334032"/>
                  </a:lnTo>
                  <a:lnTo>
                    <a:pt x="291650" y="339865"/>
                  </a:lnTo>
                  <a:lnTo>
                    <a:pt x="240793" y="336885"/>
                  </a:lnTo>
                  <a:lnTo>
                    <a:pt x="191120" y="324741"/>
                  </a:lnTo>
                  <a:lnTo>
                    <a:pt x="143660" y="303079"/>
                  </a:lnTo>
                  <a:close/>
                </a:path>
              </a:pathLst>
            </a:custGeom>
            <a:ln w="2750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114745" y="9044524"/>
              <a:ext cx="441325" cy="340360"/>
            </a:xfrm>
            <a:custGeom>
              <a:avLst/>
              <a:gdLst/>
              <a:ahLst/>
              <a:cxnLst/>
              <a:rect l="l" t="t" r="r" b="b"/>
              <a:pathLst>
                <a:path w="441325" h="340359">
                  <a:moveTo>
                    <a:pt x="143660" y="303001"/>
                  </a:moveTo>
                  <a:lnTo>
                    <a:pt x="101153" y="272763"/>
                  </a:lnTo>
                  <a:lnTo>
                    <a:pt x="65790" y="235836"/>
                  </a:lnTo>
                  <a:lnTo>
                    <a:pt x="37782" y="193284"/>
                  </a:lnTo>
                  <a:lnTo>
                    <a:pt x="17341" y="146172"/>
                  </a:lnTo>
                  <a:lnTo>
                    <a:pt x="4676" y="95565"/>
                  </a:lnTo>
                  <a:lnTo>
                    <a:pt x="0" y="42527"/>
                  </a:lnTo>
                  <a:lnTo>
                    <a:pt x="48227" y="20128"/>
                  </a:lnTo>
                  <a:lnTo>
                    <a:pt x="98361" y="5834"/>
                  </a:lnTo>
                  <a:lnTo>
                    <a:pt x="149372" y="0"/>
                  </a:lnTo>
                  <a:lnTo>
                    <a:pt x="200229" y="2978"/>
                  </a:lnTo>
                  <a:lnTo>
                    <a:pt x="249903" y="15123"/>
                  </a:lnTo>
                  <a:lnTo>
                    <a:pt x="297362" y="36789"/>
                  </a:lnTo>
                  <a:lnTo>
                    <a:pt x="339869" y="67027"/>
                  </a:lnTo>
                  <a:lnTo>
                    <a:pt x="375232" y="103954"/>
                  </a:lnTo>
                  <a:lnTo>
                    <a:pt x="403240" y="146506"/>
                  </a:lnTo>
                  <a:lnTo>
                    <a:pt x="423681" y="193617"/>
                  </a:lnTo>
                  <a:lnTo>
                    <a:pt x="436346" y="244224"/>
                  </a:lnTo>
                  <a:lnTo>
                    <a:pt x="441023" y="297263"/>
                  </a:lnTo>
                  <a:lnTo>
                    <a:pt x="392795" y="319734"/>
                  </a:lnTo>
                  <a:lnTo>
                    <a:pt x="342661" y="334047"/>
                  </a:lnTo>
                  <a:lnTo>
                    <a:pt x="291650" y="339865"/>
                  </a:lnTo>
                  <a:lnTo>
                    <a:pt x="240793" y="336854"/>
                  </a:lnTo>
                  <a:lnTo>
                    <a:pt x="191120" y="324677"/>
                  </a:lnTo>
                  <a:lnTo>
                    <a:pt x="143660" y="303001"/>
                  </a:lnTo>
                  <a:close/>
                </a:path>
              </a:pathLst>
            </a:custGeom>
            <a:ln w="2750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555767" y="9044430"/>
              <a:ext cx="441325" cy="340360"/>
            </a:xfrm>
            <a:custGeom>
              <a:avLst/>
              <a:gdLst/>
              <a:ahLst/>
              <a:cxnLst/>
              <a:rect l="l" t="t" r="r" b="b"/>
              <a:pathLst>
                <a:path w="441325" h="340359">
                  <a:moveTo>
                    <a:pt x="441033" y="42523"/>
                  </a:moveTo>
                  <a:lnTo>
                    <a:pt x="436356" y="95561"/>
                  </a:lnTo>
                  <a:lnTo>
                    <a:pt x="423692" y="146169"/>
                  </a:lnTo>
                  <a:lnTo>
                    <a:pt x="403250" y="193280"/>
                  </a:lnTo>
                  <a:lnTo>
                    <a:pt x="375243" y="235832"/>
                  </a:lnTo>
                  <a:lnTo>
                    <a:pt x="339880" y="272759"/>
                  </a:lnTo>
                  <a:lnTo>
                    <a:pt x="297373" y="302997"/>
                  </a:lnTo>
                  <a:lnTo>
                    <a:pt x="249913" y="324677"/>
                  </a:lnTo>
                  <a:lnTo>
                    <a:pt x="200239" y="336854"/>
                  </a:lnTo>
                  <a:lnTo>
                    <a:pt x="149381" y="339865"/>
                  </a:lnTo>
                  <a:lnTo>
                    <a:pt x="98368" y="334045"/>
                  </a:lnTo>
                  <a:lnTo>
                    <a:pt x="48231" y="319731"/>
                  </a:lnTo>
                  <a:lnTo>
                    <a:pt x="0" y="297259"/>
                  </a:lnTo>
                  <a:lnTo>
                    <a:pt x="4681" y="244221"/>
                  </a:lnTo>
                  <a:lnTo>
                    <a:pt x="17348" y="193613"/>
                  </a:lnTo>
                  <a:lnTo>
                    <a:pt x="37792" y="146502"/>
                  </a:lnTo>
                  <a:lnTo>
                    <a:pt x="65800" y="103950"/>
                  </a:lnTo>
                  <a:lnTo>
                    <a:pt x="101163" y="67023"/>
                  </a:lnTo>
                  <a:lnTo>
                    <a:pt x="143671" y="36785"/>
                  </a:lnTo>
                  <a:lnTo>
                    <a:pt x="191130" y="15123"/>
                  </a:lnTo>
                  <a:lnTo>
                    <a:pt x="240803" y="2979"/>
                  </a:lnTo>
                  <a:lnTo>
                    <a:pt x="291661" y="0"/>
                  </a:lnTo>
                  <a:lnTo>
                    <a:pt x="342672" y="5832"/>
                  </a:lnTo>
                  <a:lnTo>
                    <a:pt x="392806" y="20124"/>
                  </a:lnTo>
                  <a:lnTo>
                    <a:pt x="441033" y="42523"/>
                  </a:lnTo>
                  <a:close/>
                </a:path>
              </a:pathLst>
            </a:custGeom>
            <a:ln w="2750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02072" y="8832716"/>
              <a:ext cx="307975" cy="509270"/>
            </a:xfrm>
            <a:custGeom>
              <a:avLst/>
              <a:gdLst/>
              <a:ahLst/>
              <a:cxnLst/>
              <a:rect l="l" t="t" r="r" b="b"/>
              <a:pathLst>
                <a:path w="307975" h="509270">
                  <a:moveTo>
                    <a:pt x="307404" y="254536"/>
                  </a:moveTo>
                  <a:lnTo>
                    <a:pt x="302451" y="306435"/>
                  </a:lnTo>
                  <a:lnTo>
                    <a:pt x="288138" y="355500"/>
                  </a:lnTo>
                  <a:lnTo>
                    <a:pt x="265287" y="401013"/>
                  </a:lnTo>
                  <a:lnTo>
                    <a:pt x="234717" y="442258"/>
                  </a:lnTo>
                  <a:lnTo>
                    <a:pt x="197249" y="478517"/>
                  </a:lnTo>
                  <a:lnTo>
                    <a:pt x="153702" y="509073"/>
                  </a:lnTo>
                  <a:lnTo>
                    <a:pt x="110151" y="478517"/>
                  </a:lnTo>
                  <a:lnTo>
                    <a:pt x="72681" y="442258"/>
                  </a:lnTo>
                  <a:lnTo>
                    <a:pt x="42112" y="401013"/>
                  </a:lnTo>
                  <a:lnTo>
                    <a:pt x="19262" y="355500"/>
                  </a:lnTo>
                  <a:lnTo>
                    <a:pt x="4952" y="306435"/>
                  </a:lnTo>
                  <a:lnTo>
                    <a:pt x="0" y="254536"/>
                  </a:lnTo>
                  <a:lnTo>
                    <a:pt x="4952" y="202637"/>
                  </a:lnTo>
                  <a:lnTo>
                    <a:pt x="19262" y="153572"/>
                  </a:lnTo>
                  <a:lnTo>
                    <a:pt x="42112" y="108059"/>
                  </a:lnTo>
                  <a:lnTo>
                    <a:pt x="72681" y="66814"/>
                  </a:lnTo>
                  <a:lnTo>
                    <a:pt x="110151" y="30555"/>
                  </a:lnTo>
                  <a:lnTo>
                    <a:pt x="153702" y="0"/>
                  </a:lnTo>
                  <a:lnTo>
                    <a:pt x="197249" y="30555"/>
                  </a:lnTo>
                  <a:lnTo>
                    <a:pt x="234717" y="66814"/>
                  </a:lnTo>
                  <a:lnTo>
                    <a:pt x="265287" y="108059"/>
                  </a:lnTo>
                  <a:lnTo>
                    <a:pt x="288138" y="153572"/>
                  </a:lnTo>
                  <a:lnTo>
                    <a:pt x="302451" y="202637"/>
                  </a:lnTo>
                  <a:lnTo>
                    <a:pt x="307404" y="254536"/>
                  </a:lnTo>
                  <a:close/>
                </a:path>
              </a:pathLst>
            </a:custGeom>
            <a:ln w="2750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114739" y="9299053"/>
              <a:ext cx="441325" cy="340360"/>
            </a:xfrm>
            <a:custGeom>
              <a:avLst/>
              <a:gdLst/>
              <a:ahLst/>
              <a:cxnLst/>
              <a:rect l="l" t="t" r="r" b="b"/>
              <a:pathLst>
                <a:path w="441325" h="340359">
                  <a:moveTo>
                    <a:pt x="441033" y="42602"/>
                  </a:moveTo>
                  <a:lnTo>
                    <a:pt x="436356" y="95640"/>
                  </a:lnTo>
                  <a:lnTo>
                    <a:pt x="423692" y="146247"/>
                  </a:lnTo>
                  <a:lnTo>
                    <a:pt x="403250" y="193359"/>
                  </a:lnTo>
                  <a:lnTo>
                    <a:pt x="375243" y="235910"/>
                  </a:lnTo>
                  <a:lnTo>
                    <a:pt x="339880" y="272837"/>
                  </a:lnTo>
                  <a:lnTo>
                    <a:pt x="297373" y="303075"/>
                  </a:lnTo>
                  <a:lnTo>
                    <a:pt x="249913" y="324741"/>
                  </a:lnTo>
                  <a:lnTo>
                    <a:pt x="200239" y="336886"/>
                  </a:lnTo>
                  <a:lnTo>
                    <a:pt x="149381" y="339865"/>
                  </a:lnTo>
                  <a:lnTo>
                    <a:pt x="98368" y="334030"/>
                  </a:lnTo>
                  <a:lnTo>
                    <a:pt x="48231" y="319737"/>
                  </a:lnTo>
                  <a:lnTo>
                    <a:pt x="0" y="297337"/>
                  </a:lnTo>
                  <a:lnTo>
                    <a:pt x="4681" y="244299"/>
                  </a:lnTo>
                  <a:lnTo>
                    <a:pt x="17348" y="193692"/>
                  </a:lnTo>
                  <a:lnTo>
                    <a:pt x="37792" y="146580"/>
                  </a:lnTo>
                  <a:lnTo>
                    <a:pt x="65800" y="104028"/>
                  </a:lnTo>
                  <a:lnTo>
                    <a:pt x="101163" y="67101"/>
                  </a:lnTo>
                  <a:lnTo>
                    <a:pt x="143671" y="36864"/>
                  </a:lnTo>
                  <a:lnTo>
                    <a:pt x="191130" y="15187"/>
                  </a:lnTo>
                  <a:lnTo>
                    <a:pt x="240803" y="3011"/>
                  </a:lnTo>
                  <a:lnTo>
                    <a:pt x="291661" y="0"/>
                  </a:lnTo>
                  <a:lnTo>
                    <a:pt x="342672" y="5818"/>
                  </a:lnTo>
                  <a:lnTo>
                    <a:pt x="392806" y="20130"/>
                  </a:lnTo>
                  <a:lnTo>
                    <a:pt x="441033" y="42602"/>
                  </a:lnTo>
                  <a:close/>
                </a:path>
              </a:pathLst>
            </a:custGeom>
            <a:ln w="2750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19140196" y="10039210"/>
            <a:ext cx="977900" cy="365125"/>
            <a:chOff x="19140196" y="10039210"/>
            <a:chExt cx="977900" cy="365125"/>
          </a:xfrm>
        </p:grpSpPr>
        <p:sp>
          <p:nvSpPr>
            <p:cNvPr id="63" name="object 63"/>
            <p:cNvSpPr/>
            <p:nvPr/>
          </p:nvSpPr>
          <p:spPr>
            <a:xfrm>
              <a:off x="19153949" y="10052963"/>
              <a:ext cx="169545" cy="337820"/>
            </a:xfrm>
            <a:custGeom>
              <a:avLst/>
              <a:gdLst/>
              <a:ahLst/>
              <a:cxnLst/>
              <a:rect l="l" t="t" r="r" b="b"/>
              <a:pathLst>
                <a:path w="169544" h="337820">
                  <a:moveTo>
                    <a:pt x="169115" y="0"/>
                  </a:moveTo>
                  <a:lnTo>
                    <a:pt x="0" y="169115"/>
                  </a:lnTo>
                  <a:lnTo>
                    <a:pt x="168455" y="337570"/>
                  </a:lnTo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159780" y="10063612"/>
              <a:ext cx="944880" cy="158750"/>
            </a:xfrm>
            <a:custGeom>
              <a:avLst/>
              <a:gdLst/>
              <a:ahLst/>
              <a:cxnLst/>
              <a:rect l="l" t="t" r="r" b="b"/>
              <a:pathLst>
                <a:path w="944880" h="158750">
                  <a:moveTo>
                    <a:pt x="0" y="158134"/>
                  </a:moveTo>
                  <a:lnTo>
                    <a:pt x="786185" y="158134"/>
                  </a:lnTo>
                  <a:lnTo>
                    <a:pt x="824660" y="119659"/>
                  </a:lnTo>
                  <a:lnTo>
                    <a:pt x="860315" y="84004"/>
                  </a:lnTo>
                  <a:lnTo>
                    <a:pt x="893856" y="50463"/>
                  </a:lnTo>
                  <a:lnTo>
                    <a:pt x="925986" y="18333"/>
                  </a:lnTo>
                  <a:lnTo>
                    <a:pt x="944319" y="0"/>
                  </a:lnTo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19893263" y="8976286"/>
            <a:ext cx="224790" cy="539115"/>
            <a:chOff x="19893263" y="8976286"/>
            <a:chExt cx="224790" cy="539115"/>
          </a:xfrm>
        </p:grpSpPr>
        <p:sp>
          <p:nvSpPr>
            <p:cNvPr id="66" name="object 66"/>
            <p:cNvSpPr/>
            <p:nvPr/>
          </p:nvSpPr>
          <p:spPr>
            <a:xfrm>
              <a:off x="19972574" y="9238065"/>
              <a:ext cx="132080" cy="263525"/>
            </a:xfrm>
            <a:custGeom>
              <a:avLst/>
              <a:gdLst/>
              <a:ahLst/>
              <a:cxnLst/>
              <a:rect l="l" t="t" r="r" b="b"/>
              <a:pathLst>
                <a:path w="132080" h="263525">
                  <a:moveTo>
                    <a:pt x="131524" y="0"/>
                  </a:moveTo>
                  <a:lnTo>
                    <a:pt x="0" y="131524"/>
                  </a:lnTo>
                  <a:lnTo>
                    <a:pt x="131524" y="263049"/>
                  </a:lnTo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907016" y="8990039"/>
              <a:ext cx="197485" cy="442595"/>
            </a:xfrm>
            <a:custGeom>
              <a:avLst/>
              <a:gdLst/>
              <a:ahLst/>
              <a:cxnLst/>
              <a:rect l="l" t="t" r="r" b="b"/>
              <a:pathLst>
                <a:path w="197484" h="442595">
                  <a:moveTo>
                    <a:pt x="197082" y="442544"/>
                  </a:moveTo>
                  <a:lnTo>
                    <a:pt x="139604" y="428718"/>
                  </a:lnTo>
                  <a:lnTo>
                    <a:pt x="100671" y="408231"/>
                  </a:lnTo>
                  <a:lnTo>
                    <a:pt x="65558" y="379549"/>
                  </a:lnTo>
                  <a:lnTo>
                    <a:pt x="36876" y="344436"/>
                  </a:lnTo>
                  <a:lnTo>
                    <a:pt x="16389" y="305503"/>
                  </a:lnTo>
                  <a:lnTo>
                    <a:pt x="4097" y="264024"/>
                  </a:lnTo>
                  <a:lnTo>
                    <a:pt x="0" y="221272"/>
                  </a:lnTo>
                  <a:lnTo>
                    <a:pt x="4097" y="178519"/>
                  </a:lnTo>
                  <a:lnTo>
                    <a:pt x="16389" y="137040"/>
                  </a:lnTo>
                  <a:lnTo>
                    <a:pt x="36876" y="98107"/>
                  </a:lnTo>
                  <a:lnTo>
                    <a:pt x="65558" y="62994"/>
                  </a:lnTo>
                  <a:lnTo>
                    <a:pt x="100671" y="34312"/>
                  </a:lnTo>
                  <a:lnTo>
                    <a:pt x="139604" y="13825"/>
                  </a:lnTo>
                  <a:lnTo>
                    <a:pt x="181083" y="1533"/>
                  </a:lnTo>
                  <a:lnTo>
                    <a:pt x="197082" y="0"/>
                  </a:lnTo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17863198" y="9328029"/>
            <a:ext cx="1232535" cy="862965"/>
            <a:chOff x="17863198" y="9328029"/>
            <a:chExt cx="1232535" cy="862965"/>
          </a:xfrm>
        </p:grpSpPr>
        <p:sp>
          <p:nvSpPr>
            <p:cNvPr id="69" name="object 69"/>
            <p:cNvSpPr/>
            <p:nvPr/>
          </p:nvSpPr>
          <p:spPr>
            <a:xfrm>
              <a:off x="18842927" y="9938040"/>
              <a:ext cx="238760" cy="239395"/>
            </a:xfrm>
            <a:custGeom>
              <a:avLst/>
              <a:gdLst/>
              <a:ahLst/>
              <a:cxnLst/>
              <a:rect l="l" t="t" r="r" b="b"/>
              <a:pathLst>
                <a:path w="238759" h="239395">
                  <a:moveTo>
                    <a:pt x="238223" y="0"/>
                  </a:moveTo>
                  <a:lnTo>
                    <a:pt x="238223" y="239165"/>
                  </a:lnTo>
                  <a:lnTo>
                    <a:pt x="0" y="239165"/>
                  </a:lnTo>
                </a:path>
              </a:pathLst>
            </a:custGeom>
            <a:ln w="2750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876951" y="9341783"/>
              <a:ext cx="1204595" cy="835660"/>
            </a:xfrm>
            <a:custGeom>
              <a:avLst/>
              <a:gdLst/>
              <a:ahLst/>
              <a:cxnLst/>
              <a:rect l="l" t="t" r="r" b="b"/>
              <a:pathLst>
                <a:path w="1204594" h="835659">
                  <a:moveTo>
                    <a:pt x="1204434" y="835189"/>
                  </a:moveTo>
                  <a:lnTo>
                    <a:pt x="369245" y="0"/>
                  </a:lnTo>
                  <a:lnTo>
                    <a:pt x="0" y="0"/>
                  </a:lnTo>
                </a:path>
              </a:pathLst>
            </a:custGeom>
            <a:ln w="2750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6805998" y="10196768"/>
            <a:ext cx="409575" cy="408940"/>
            <a:chOff x="16805998" y="10196768"/>
            <a:chExt cx="409575" cy="408940"/>
          </a:xfrm>
        </p:grpSpPr>
        <p:sp>
          <p:nvSpPr>
            <p:cNvPr id="72" name="object 72"/>
            <p:cNvSpPr/>
            <p:nvPr/>
          </p:nvSpPr>
          <p:spPr>
            <a:xfrm>
              <a:off x="16819752" y="10320156"/>
              <a:ext cx="182880" cy="172085"/>
            </a:xfrm>
            <a:custGeom>
              <a:avLst/>
              <a:gdLst/>
              <a:ahLst/>
              <a:cxnLst/>
              <a:rect l="l" t="t" r="r" b="b"/>
              <a:pathLst>
                <a:path w="182880" h="172084">
                  <a:moveTo>
                    <a:pt x="182277" y="171942"/>
                  </a:moveTo>
                  <a:lnTo>
                    <a:pt x="0" y="80960"/>
                  </a:lnTo>
                  <a:lnTo>
                    <a:pt x="162214" y="0"/>
                  </a:lnTo>
                </a:path>
              </a:pathLst>
            </a:custGeom>
            <a:ln w="2750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953217" y="10210521"/>
              <a:ext cx="248920" cy="381635"/>
            </a:xfrm>
            <a:custGeom>
              <a:avLst/>
              <a:gdLst/>
              <a:ahLst/>
              <a:cxnLst/>
              <a:rect l="l" t="t" r="r" b="b"/>
              <a:pathLst>
                <a:path w="248919" h="381634">
                  <a:moveTo>
                    <a:pt x="0" y="123985"/>
                  </a:moveTo>
                  <a:lnTo>
                    <a:pt x="248421" y="0"/>
                  </a:lnTo>
                  <a:lnTo>
                    <a:pt x="248411" y="381203"/>
                  </a:lnTo>
                  <a:lnTo>
                    <a:pt x="13256" y="263834"/>
                  </a:lnTo>
                </a:path>
              </a:pathLst>
            </a:custGeom>
            <a:ln w="2750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16805992" y="9814202"/>
            <a:ext cx="409575" cy="408940"/>
            <a:chOff x="16805992" y="9814202"/>
            <a:chExt cx="409575" cy="408940"/>
          </a:xfrm>
        </p:grpSpPr>
        <p:sp>
          <p:nvSpPr>
            <p:cNvPr id="75" name="object 75"/>
            <p:cNvSpPr/>
            <p:nvPr/>
          </p:nvSpPr>
          <p:spPr>
            <a:xfrm>
              <a:off x="16819746" y="9937587"/>
              <a:ext cx="191135" cy="176530"/>
            </a:xfrm>
            <a:custGeom>
              <a:avLst/>
              <a:gdLst/>
              <a:ahLst/>
              <a:cxnLst/>
              <a:rect l="l" t="t" r="r" b="b"/>
              <a:pathLst>
                <a:path w="191134" h="176529">
                  <a:moveTo>
                    <a:pt x="190947" y="176266"/>
                  </a:moveTo>
                  <a:lnTo>
                    <a:pt x="0" y="80971"/>
                  </a:lnTo>
                  <a:lnTo>
                    <a:pt x="162225" y="0"/>
                  </a:lnTo>
                </a:path>
              </a:pathLst>
            </a:custGeom>
            <a:ln w="2750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939051" y="9827956"/>
              <a:ext cx="262890" cy="381635"/>
            </a:xfrm>
            <a:custGeom>
              <a:avLst/>
              <a:gdLst/>
              <a:ahLst/>
              <a:cxnLst/>
              <a:rect l="l" t="t" r="r" b="b"/>
              <a:pathLst>
                <a:path w="262890" h="381634">
                  <a:moveTo>
                    <a:pt x="0" y="131053"/>
                  </a:moveTo>
                  <a:lnTo>
                    <a:pt x="262588" y="0"/>
                  </a:lnTo>
                  <a:lnTo>
                    <a:pt x="262588" y="381203"/>
                  </a:lnTo>
                  <a:lnTo>
                    <a:pt x="42920" y="271562"/>
                  </a:lnTo>
                </a:path>
              </a:pathLst>
            </a:custGeom>
            <a:ln w="2750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17830006" y="9514733"/>
            <a:ext cx="1983105" cy="1807845"/>
            <a:chOff x="17830006" y="9514733"/>
            <a:chExt cx="1983105" cy="1807845"/>
          </a:xfrm>
        </p:grpSpPr>
        <p:sp>
          <p:nvSpPr>
            <p:cNvPr id="78" name="object 78"/>
            <p:cNvSpPr/>
            <p:nvPr/>
          </p:nvSpPr>
          <p:spPr>
            <a:xfrm>
              <a:off x="18115871" y="10731464"/>
              <a:ext cx="492125" cy="492125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0" y="245856"/>
                  </a:moveTo>
                  <a:lnTo>
                    <a:pt x="4994" y="196306"/>
                  </a:lnTo>
                  <a:lnTo>
                    <a:pt x="19320" y="150156"/>
                  </a:lnTo>
                  <a:lnTo>
                    <a:pt x="41987" y="108394"/>
                  </a:lnTo>
                  <a:lnTo>
                    <a:pt x="72008" y="72008"/>
                  </a:lnTo>
                  <a:lnTo>
                    <a:pt x="108394" y="41987"/>
                  </a:lnTo>
                  <a:lnTo>
                    <a:pt x="150156" y="19320"/>
                  </a:lnTo>
                  <a:lnTo>
                    <a:pt x="196306" y="4994"/>
                  </a:lnTo>
                  <a:lnTo>
                    <a:pt x="245856" y="0"/>
                  </a:lnTo>
                  <a:lnTo>
                    <a:pt x="295406" y="4994"/>
                  </a:lnTo>
                  <a:lnTo>
                    <a:pt x="341556" y="19320"/>
                  </a:lnTo>
                  <a:lnTo>
                    <a:pt x="383318" y="41987"/>
                  </a:lnTo>
                  <a:lnTo>
                    <a:pt x="419704" y="72008"/>
                  </a:lnTo>
                  <a:lnTo>
                    <a:pt x="449725" y="108394"/>
                  </a:lnTo>
                  <a:lnTo>
                    <a:pt x="472392" y="150156"/>
                  </a:lnTo>
                  <a:lnTo>
                    <a:pt x="486718" y="196306"/>
                  </a:lnTo>
                  <a:lnTo>
                    <a:pt x="491712" y="245856"/>
                  </a:lnTo>
                  <a:lnTo>
                    <a:pt x="486718" y="295406"/>
                  </a:lnTo>
                  <a:lnTo>
                    <a:pt x="472392" y="341556"/>
                  </a:lnTo>
                  <a:lnTo>
                    <a:pt x="449725" y="383318"/>
                  </a:lnTo>
                  <a:lnTo>
                    <a:pt x="419704" y="419704"/>
                  </a:lnTo>
                  <a:lnTo>
                    <a:pt x="383318" y="449725"/>
                  </a:lnTo>
                  <a:lnTo>
                    <a:pt x="341556" y="472392"/>
                  </a:lnTo>
                  <a:lnTo>
                    <a:pt x="295406" y="486718"/>
                  </a:lnTo>
                  <a:lnTo>
                    <a:pt x="245856" y="491712"/>
                  </a:lnTo>
                  <a:lnTo>
                    <a:pt x="196306" y="486718"/>
                  </a:lnTo>
                  <a:lnTo>
                    <a:pt x="150156" y="472392"/>
                  </a:lnTo>
                  <a:lnTo>
                    <a:pt x="108394" y="449725"/>
                  </a:lnTo>
                  <a:lnTo>
                    <a:pt x="72008" y="419704"/>
                  </a:lnTo>
                  <a:lnTo>
                    <a:pt x="41987" y="383318"/>
                  </a:lnTo>
                  <a:lnTo>
                    <a:pt x="19320" y="341556"/>
                  </a:lnTo>
                  <a:lnTo>
                    <a:pt x="4994" y="295406"/>
                  </a:lnTo>
                  <a:lnTo>
                    <a:pt x="0" y="245856"/>
                  </a:lnTo>
                  <a:close/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7843760" y="10731464"/>
              <a:ext cx="492125" cy="492125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0" y="245856"/>
                  </a:moveTo>
                  <a:lnTo>
                    <a:pt x="4994" y="196306"/>
                  </a:lnTo>
                  <a:lnTo>
                    <a:pt x="19320" y="150156"/>
                  </a:lnTo>
                  <a:lnTo>
                    <a:pt x="41987" y="108394"/>
                  </a:lnTo>
                  <a:lnTo>
                    <a:pt x="72008" y="72008"/>
                  </a:lnTo>
                  <a:lnTo>
                    <a:pt x="108394" y="41987"/>
                  </a:lnTo>
                  <a:lnTo>
                    <a:pt x="150156" y="19320"/>
                  </a:lnTo>
                  <a:lnTo>
                    <a:pt x="196306" y="4994"/>
                  </a:lnTo>
                  <a:lnTo>
                    <a:pt x="245856" y="0"/>
                  </a:lnTo>
                  <a:lnTo>
                    <a:pt x="295406" y="4994"/>
                  </a:lnTo>
                  <a:lnTo>
                    <a:pt x="341556" y="19320"/>
                  </a:lnTo>
                  <a:lnTo>
                    <a:pt x="383318" y="41987"/>
                  </a:lnTo>
                  <a:lnTo>
                    <a:pt x="419704" y="72008"/>
                  </a:lnTo>
                  <a:lnTo>
                    <a:pt x="449725" y="108394"/>
                  </a:lnTo>
                  <a:lnTo>
                    <a:pt x="472392" y="150156"/>
                  </a:lnTo>
                  <a:lnTo>
                    <a:pt x="486718" y="196306"/>
                  </a:lnTo>
                  <a:lnTo>
                    <a:pt x="491712" y="245856"/>
                  </a:lnTo>
                  <a:lnTo>
                    <a:pt x="486718" y="295406"/>
                  </a:lnTo>
                  <a:lnTo>
                    <a:pt x="472392" y="341556"/>
                  </a:lnTo>
                  <a:lnTo>
                    <a:pt x="449725" y="383318"/>
                  </a:lnTo>
                  <a:lnTo>
                    <a:pt x="419704" y="419704"/>
                  </a:lnTo>
                  <a:lnTo>
                    <a:pt x="383318" y="449725"/>
                  </a:lnTo>
                  <a:lnTo>
                    <a:pt x="341556" y="472392"/>
                  </a:lnTo>
                  <a:lnTo>
                    <a:pt x="295406" y="486718"/>
                  </a:lnTo>
                  <a:lnTo>
                    <a:pt x="245856" y="491712"/>
                  </a:lnTo>
                  <a:lnTo>
                    <a:pt x="196306" y="486718"/>
                  </a:lnTo>
                  <a:lnTo>
                    <a:pt x="150156" y="472392"/>
                  </a:lnTo>
                  <a:lnTo>
                    <a:pt x="108394" y="449725"/>
                  </a:lnTo>
                  <a:lnTo>
                    <a:pt x="72008" y="419704"/>
                  </a:lnTo>
                  <a:lnTo>
                    <a:pt x="41987" y="383318"/>
                  </a:lnTo>
                  <a:lnTo>
                    <a:pt x="19320" y="341556"/>
                  </a:lnTo>
                  <a:lnTo>
                    <a:pt x="4994" y="295406"/>
                  </a:lnTo>
                  <a:lnTo>
                    <a:pt x="0" y="245856"/>
                  </a:lnTo>
                  <a:close/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15871" y="11003576"/>
              <a:ext cx="492125" cy="305435"/>
            </a:xfrm>
            <a:custGeom>
              <a:avLst/>
              <a:gdLst/>
              <a:ahLst/>
              <a:cxnLst/>
              <a:rect l="l" t="t" r="r" b="b"/>
              <a:pathLst>
                <a:path w="492125" h="305434">
                  <a:moveTo>
                    <a:pt x="7966" y="304979"/>
                  </a:moveTo>
                  <a:lnTo>
                    <a:pt x="4994" y="295406"/>
                  </a:lnTo>
                  <a:lnTo>
                    <a:pt x="0" y="245856"/>
                  </a:lnTo>
                  <a:lnTo>
                    <a:pt x="4994" y="196306"/>
                  </a:lnTo>
                  <a:lnTo>
                    <a:pt x="19320" y="150156"/>
                  </a:lnTo>
                  <a:lnTo>
                    <a:pt x="41987" y="108394"/>
                  </a:lnTo>
                  <a:lnTo>
                    <a:pt x="72008" y="72008"/>
                  </a:lnTo>
                  <a:lnTo>
                    <a:pt x="108394" y="41987"/>
                  </a:lnTo>
                  <a:lnTo>
                    <a:pt x="150156" y="19320"/>
                  </a:lnTo>
                  <a:lnTo>
                    <a:pt x="196306" y="4994"/>
                  </a:lnTo>
                  <a:lnTo>
                    <a:pt x="245856" y="0"/>
                  </a:lnTo>
                  <a:lnTo>
                    <a:pt x="295406" y="4994"/>
                  </a:lnTo>
                  <a:lnTo>
                    <a:pt x="341556" y="19320"/>
                  </a:lnTo>
                  <a:lnTo>
                    <a:pt x="383318" y="41987"/>
                  </a:lnTo>
                  <a:lnTo>
                    <a:pt x="419704" y="72008"/>
                  </a:lnTo>
                  <a:lnTo>
                    <a:pt x="449725" y="108394"/>
                  </a:lnTo>
                  <a:lnTo>
                    <a:pt x="472392" y="150156"/>
                  </a:lnTo>
                  <a:lnTo>
                    <a:pt x="486718" y="196306"/>
                  </a:lnTo>
                  <a:lnTo>
                    <a:pt x="491712" y="245856"/>
                  </a:lnTo>
                  <a:lnTo>
                    <a:pt x="486718" y="295406"/>
                  </a:lnTo>
                  <a:lnTo>
                    <a:pt x="483746" y="304979"/>
                  </a:lnTo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7843759" y="11003576"/>
              <a:ext cx="492125" cy="305435"/>
            </a:xfrm>
            <a:custGeom>
              <a:avLst/>
              <a:gdLst/>
              <a:ahLst/>
              <a:cxnLst/>
              <a:rect l="l" t="t" r="r" b="b"/>
              <a:pathLst>
                <a:path w="492125" h="305434">
                  <a:moveTo>
                    <a:pt x="7966" y="304979"/>
                  </a:moveTo>
                  <a:lnTo>
                    <a:pt x="4994" y="295406"/>
                  </a:lnTo>
                  <a:lnTo>
                    <a:pt x="0" y="245856"/>
                  </a:lnTo>
                  <a:lnTo>
                    <a:pt x="4994" y="196306"/>
                  </a:lnTo>
                  <a:lnTo>
                    <a:pt x="19320" y="150156"/>
                  </a:lnTo>
                  <a:lnTo>
                    <a:pt x="41987" y="108394"/>
                  </a:lnTo>
                  <a:lnTo>
                    <a:pt x="72008" y="72008"/>
                  </a:lnTo>
                  <a:lnTo>
                    <a:pt x="108394" y="41987"/>
                  </a:lnTo>
                  <a:lnTo>
                    <a:pt x="150156" y="19320"/>
                  </a:lnTo>
                  <a:lnTo>
                    <a:pt x="196306" y="4994"/>
                  </a:lnTo>
                  <a:lnTo>
                    <a:pt x="245856" y="0"/>
                  </a:lnTo>
                  <a:lnTo>
                    <a:pt x="295406" y="4994"/>
                  </a:lnTo>
                  <a:lnTo>
                    <a:pt x="341556" y="19320"/>
                  </a:lnTo>
                  <a:lnTo>
                    <a:pt x="383318" y="41987"/>
                  </a:lnTo>
                  <a:lnTo>
                    <a:pt x="419704" y="72008"/>
                  </a:lnTo>
                  <a:lnTo>
                    <a:pt x="449725" y="108394"/>
                  </a:lnTo>
                  <a:lnTo>
                    <a:pt x="472392" y="150156"/>
                  </a:lnTo>
                  <a:lnTo>
                    <a:pt x="486718" y="196306"/>
                  </a:lnTo>
                  <a:lnTo>
                    <a:pt x="491712" y="245856"/>
                  </a:lnTo>
                  <a:lnTo>
                    <a:pt x="486718" y="295406"/>
                  </a:lnTo>
                  <a:lnTo>
                    <a:pt x="483746" y="304979"/>
                  </a:lnTo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409749" y="9528486"/>
              <a:ext cx="1390015" cy="1390015"/>
            </a:xfrm>
            <a:custGeom>
              <a:avLst/>
              <a:gdLst/>
              <a:ahLst/>
              <a:cxnLst/>
              <a:rect l="l" t="t" r="r" b="b"/>
              <a:pathLst>
                <a:path w="1390015" h="1390015">
                  <a:moveTo>
                    <a:pt x="128572" y="694722"/>
                  </a:moveTo>
                  <a:lnTo>
                    <a:pt x="128785" y="679230"/>
                  </a:lnTo>
                  <a:lnTo>
                    <a:pt x="129418" y="663842"/>
                  </a:lnTo>
                  <a:lnTo>
                    <a:pt x="130458" y="648561"/>
                  </a:lnTo>
                  <a:lnTo>
                    <a:pt x="131891" y="633394"/>
                  </a:lnTo>
                  <a:lnTo>
                    <a:pt x="0" y="520465"/>
                  </a:lnTo>
                  <a:lnTo>
                    <a:pt x="14534" y="470518"/>
                  </a:lnTo>
                  <a:lnTo>
                    <a:pt x="32909" y="421034"/>
                  </a:lnTo>
                  <a:lnTo>
                    <a:pt x="54904" y="373055"/>
                  </a:lnTo>
                  <a:lnTo>
                    <a:pt x="79945" y="327455"/>
                  </a:lnTo>
                  <a:lnTo>
                    <a:pt x="252819" y="340858"/>
                  </a:lnTo>
                  <a:lnTo>
                    <a:pt x="272832" y="317239"/>
                  </a:lnTo>
                  <a:lnTo>
                    <a:pt x="294087" y="294758"/>
                  </a:lnTo>
                  <a:lnTo>
                    <a:pt x="316533" y="273466"/>
                  </a:lnTo>
                  <a:lnTo>
                    <a:pt x="340115" y="253416"/>
                  </a:lnTo>
                  <a:lnTo>
                    <a:pt x="326702" y="80259"/>
                  </a:lnTo>
                  <a:lnTo>
                    <a:pt x="372296" y="55222"/>
                  </a:lnTo>
                  <a:lnTo>
                    <a:pt x="420269" y="33224"/>
                  </a:lnTo>
                  <a:lnTo>
                    <a:pt x="469755" y="14849"/>
                  </a:lnTo>
                  <a:lnTo>
                    <a:pt x="519711" y="314"/>
                  </a:lnTo>
                  <a:lnTo>
                    <a:pt x="632451" y="131995"/>
                  </a:lnTo>
                  <a:lnTo>
                    <a:pt x="647849" y="130515"/>
                  </a:lnTo>
                  <a:lnTo>
                    <a:pt x="663363" y="129443"/>
                  </a:lnTo>
                  <a:lnTo>
                    <a:pt x="678989" y="128791"/>
                  </a:lnTo>
                  <a:lnTo>
                    <a:pt x="694722" y="128572"/>
                  </a:lnTo>
                  <a:lnTo>
                    <a:pt x="710218" y="128784"/>
                  </a:lnTo>
                  <a:lnTo>
                    <a:pt x="725607" y="129414"/>
                  </a:lnTo>
                  <a:lnTo>
                    <a:pt x="740888" y="130453"/>
                  </a:lnTo>
                  <a:lnTo>
                    <a:pt x="756060" y="131891"/>
                  </a:lnTo>
                  <a:lnTo>
                    <a:pt x="868978" y="0"/>
                  </a:lnTo>
                  <a:lnTo>
                    <a:pt x="918930" y="14534"/>
                  </a:lnTo>
                  <a:lnTo>
                    <a:pt x="968410" y="32909"/>
                  </a:lnTo>
                  <a:lnTo>
                    <a:pt x="1016389" y="54900"/>
                  </a:lnTo>
                  <a:lnTo>
                    <a:pt x="1061988" y="79945"/>
                  </a:lnTo>
                  <a:lnTo>
                    <a:pt x="1048596" y="252809"/>
                  </a:lnTo>
                  <a:lnTo>
                    <a:pt x="1072210" y="272826"/>
                  </a:lnTo>
                  <a:lnTo>
                    <a:pt x="1094689" y="294082"/>
                  </a:lnTo>
                  <a:lnTo>
                    <a:pt x="1115982" y="316528"/>
                  </a:lnTo>
                  <a:lnTo>
                    <a:pt x="1136038" y="340115"/>
                  </a:lnTo>
                  <a:lnTo>
                    <a:pt x="1309185" y="326691"/>
                  </a:lnTo>
                  <a:lnTo>
                    <a:pt x="1334230" y="372291"/>
                  </a:lnTo>
                  <a:lnTo>
                    <a:pt x="1356220" y="420269"/>
                  </a:lnTo>
                  <a:lnTo>
                    <a:pt x="1374595" y="469754"/>
                  </a:lnTo>
                  <a:lnTo>
                    <a:pt x="1389130" y="519701"/>
                  </a:lnTo>
                  <a:lnTo>
                    <a:pt x="1257448" y="632441"/>
                  </a:lnTo>
                  <a:lnTo>
                    <a:pt x="1258928" y="647843"/>
                  </a:lnTo>
                  <a:lnTo>
                    <a:pt x="1260000" y="663358"/>
                  </a:lnTo>
                  <a:lnTo>
                    <a:pt x="1260652" y="678984"/>
                  </a:lnTo>
                  <a:lnTo>
                    <a:pt x="1260872" y="694722"/>
                  </a:lnTo>
                  <a:lnTo>
                    <a:pt x="1260660" y="710213"/>
                  </a:lnTo>
                  <a:lnTo>
                    <a:pt x="1260029" y="725602"/>
                  </a:lnTo>
                  <a:lnTo>
                    <a:pt x="1258990" y="740882"/>
                  </a:lnTo>
                  <a:lnTo>
                    <a:pt x="1257553" y="756050"/>
                  </a:lnTo>
                  <a:lnTo>
                    <a:pt x="1389444" y="868978"/>
                  </a:lnTo>
                  <a:lnTo>
                    <a:pt x="1374913" y="918926"/>
                  </a:lnTo>
                  <a:lnTo>
                    <a:pt x="1356534" y="968410"/>
                  </a:lnTo>
                  <a:lnTo>
                    <a:pt x="1334544" y="1016389"/>
                  </a:lnTo>
                  <a:lnTo>
                    <a:pt x="1309499" y="1061988"/>
                  </a:lnTo>
                  <a:lnTo>
                    <a:pt x="1136635" y="1048585"/>
                  </a:lnTo>
                  <a:lnTo>
                    <a:pt x="1116622" y="1072205"/>
                  </a:lnTo>
                  <a:lnTo>
                    <a:pt x="1095367" y="1094687"/>
                  </a:lnTo>
                  <a:lnTo>
                    <a:pt x="1072921" y="1115982"/>
                  </a:lnTo>
                  <a:lnTo>
                    <a:pt x="1049339" y="1136038"/>
                  </a:lnTo>
                  <a:lnTo>
                    <a:pt x="1062752" y="1309185"/>
                  </a:lnTo>
                  <a:lnTo>
                    <a:pt x="1017153" y="1334222"/>
                  </a:lnTo>
                  <a:lnTo>
                    <a:pt x="969174" y="1356220"/>
                  </a:lnTo>
                  <a:lnTo>
                    <a:pt x="919694" y="1374595"/>
                  </a:lnTo>
                  <a:lnTo>
                    <a:pt x="869743" y="1389130"/>
                  </a:lnTo>
                  <a:lnTo>
                    <a:pt x="757003" y="1257448"/>
                  </a:lnTo>
                  <a:lnTo>
                    <a:pt x="741601" y="1258928"/>
                  </a:lnTo>
                  <a:lnTo>
                    <a:pt x="726086" y="1260000"/>
                  </a:lnTo>
                  <a:lnTo>
                    <a:pt x="710459" y="1260652"/>
                  </a:lnTo>
                  <a:lnTo>
                    <a:pt x="694722" y="1260872"/>
                  </a:lnTo>
                  <a:lnTo>
                    <a:pt x="679230" y="1260660"/>
                  </a:lnTo>
                  <a:lnTo>
                    <a:pt x="663842" y="1260029"/>
                  </a:lnTo>
                  <a:lnTo>
                    <a:pt x="648561" y="1258990"/>
                  </a:lnTo>
                  <a:lnTo>
                    <a:pt x="633394" y="1257553"/>
                  </a:lnTo>
                  <a:lnTo>
                    <a:pt x="520476" y="1389444"/>
                  </a:lnTo>
                  <a:lnTo>
                    <a:pt x="470519" y="1374909"/>
                  </a:lnTo>
                  <a:lnTo>
                    <a:pt x="421034" y="1356534"/>
                  </a:lnTo>
                  <a:lnTo>
                    <a:pt x="373056" y="1334544"/>
                  </a:lnTo>
                  <a:lnTo>
                    <a:pt x="327466" y="1309499"/>
                  </a:lnTo>
                  <a:lnTo>
                    <a:pt x="340858" y="1136635"/>
                  </a:lnTo>
                  <a:lnTo>
                    <a:pt x="317243" y="1116616"/>
                  </a:lnTo>
                  <a:lnTo>
                    <a:pt x="294761" y="1095358"/>
                  </a:lnTo>
                  <a:lnTo>
                    <a:pt x="273468" y="1072911"/>
                  </a:lnTo>
                  <a:lnTo>
                    <a:pt x="253416" y="1049329"/>
                  </a:lnTo>
                  <a:lnTo>
                    <a:pt x="80269" y="1062752"/>
                  </a:lnTo>
                  <a:lnTo>
                    <a:pt x="55223" y="1017153"/>
                  </a:lnTo>
                  <a:lnTo>
                    <a:pt x="33224" y="969174"/>
                  </a:lnTo>
                  <a:lnTo>
                    <a:pt x="14850" y="919690"/>
                  </a:lnTo>
                  <a:lnTo>
                    <a:pt x="324" y="869743"/>
                  </a:lnTo>
                  <a:lnTo>
                    <a:pt x="131995" y="757003"/>
                  </a:lnTo>
                  <a:lnTo>
                    <a:pt x="130515" y="741601"/>
                  </a:lnTo>
                  <a:lnTo>
                    <a:pt x="129443" y="726086"/>
                  </a:lnTo>
                  <a:lnTo>
                    <a:pt x="128791" y="710459"/>
                  </a:lnTo>
                  <a:lnTo>
                    <a:pt x="128572" y="694722"/>
                  </a:lnTo>
                  <a:close/>
                </a:path>
              </a:pathLst>
            </a:custGeom>
            <a:ln w="2750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766976" y="9885713"/>
              <a:ext cx="675005" cy="675005"/>
            </a:xfrm>
            <a:custGeom>
              <a:avLst/>
              <a:gdLst/>
              <a:ahLst/>
              <a:cxnLst/>
              <a:rect l="l" t="t" r="r" b="b"/>
              <a:pathLst>
                <a:path w="675005" h="675004">
                  <a:moveTo>
                    <a:pt x="337497" y="0"/>
                  </a:moveTo>
                  <a:lnTo>
                    <a:pt x="383293" y="3081"/>
                  </a:lnTo>
                  <a:lnTo>
                    <a:pt x="427216" y="12055"/>
                  </a:lnTo>
                  <a:lnTo>
                    <a:pt x="468865" y="26522"/>
                  </a:lnTo>
                  <a:lnTo>
                    <a:pt x="507837" y="46078"/>
                  </a:lnTo>
                  <a:lnTo>
                    <a:pt x="543731" y="70322"/>
                  </a:lnTo>
                  <a:lnTo>
                    <a:pt x="576143" y="98851"/>
                  </a:lnTo>
                  <a:lnTo>
                    <a:pt x="604672" y="131263"/>
                  </a:lnTo>
                  <a:lnTo>
                    <a:pt x="628916" y="167157"/>
                  </a:lnTo>
                  <a:lnTo>
                    <a:pt x="648472" y="206129"/>
                  </a:lnTo>
                  <a:lnTo>
                    <a:pt x="662939" y="247778"/>
                  </a:lnTo>
                  <a:lnTo>
                    <a:pt x="671914" y="291701"/>
                  </a:lnTo>
                  <a:lnTo>
                    <a:pt x="674995" y="337497"/>
                  </a:lnTo>
                  <a:lnTo>
                    <a:pt x="671914" y="383293"/>
                  </a:lnTo>
                  <a:lnTo>
                    <a:pt x="662939" y="427216"/>
                  </a:lnTo>
                  <a:lnTo>
                    <a:pt x="648472" y="468865"/>
                  </a:lnTo>
                  <a:lnTo>
                    <a:pt x="628916" y="507837"/>
                  </a:lnTo>
                  <a:lnTo>
                    <a:pt x="604672" y="543731"/>
                  </a:lnTo>
                  <a:lnTo>
                    <a:pt x="576143" y="576143"/>
                  </a:lnTo>
                  <a:lnTo>
                    <a:pt x="543731" y="604672"/>
                  </a:lnTo>
                  <a:lnTo>
                    <a:pt x="507837" y="628916"/>
                  </a:lnTo>
                  <a:lnTo>
                    <a:pt x="468865" y="648472"/>
                  </a:lnTo>
                  <a:lnTo>
                    <a:pt x="427216" y="662939"/>
                  </a:lnTo>
                  <a:lnTo>
                    <a:pt x="383293" y="671914"/>
                  </a:lnTo>
                  <a:lnTo>
                    <a:pt x="337497" y="674995"/>
                  </a:lnTo>
                  <a:lnTo>
                    <a:pt x="291701" y="671914"/>
                  </a:lnTo>
                  <a:lnTo>
                    <a:pt x="247778" y="662939"/>
                  </a:lnTo>
                  <a:lnTo>
                    <a:pt x="206129" y="648472"/>
                  </a:lnTo>
                  <a:lnTo>
                    <a:pt x="167157" y="628916"/>
                  </a:lnTo>
                  <a:lnTo>
                    <a:pt x="131263" y="604672"/>
                  </a:lnTo>
                  <a:lnTo>
                    <a:pt x="98851" y="576143"/>
                  </a:lnTo>
                  <a:lnTo>
                    <a:pt x="70322" y="543731"/>
                  </a:lnTo>
                  <a:lnTo>
                    <a:pt x="46078" y="507837"/>
                  </a:lnTo>
                  <a:lnTo>
                    <a:pt x="26522" y="468865"/>
                  </a:lnTo>
                  <a:lnTo>
                    <a:pt x="12055" y="427216"/>
                  </a:lnTo>
                  <a:lnTo>
                    <a:pt x="3081" y="383293"/>
                  </a:lnTo>
                  <a:lnTo>
                    <a:pt x="0" y="337497"/>
                  </a:lnTo>
                  <a:lnTo>
                    <a:pt x="3081" y="291701"/>
                  </a:lnTo>
                  <a:lnTo>
                    <a:pt x="12055" y="247778"/>
                  </a:lnTo>
                  <a:lnTo>
                    <a:pt x="26522" y="206129"/>
                  </a:lnTo>
                  <a:lnTo>
                    <a:pt x="46078" y="167157"/>
                  </a:lnTo>
                  <a:lnTo>
                    <a:pt x="70322" y="131263"/>
                  </a:lnTo>
                  <a:lnTo>
                    <a:pt x="98851" y="98851"/>
                  </a:lnTo>
                  <a:lnTo>
                    <a:pt x="131263" y="70322"/>
                  </a:lnTo>
                  <a:lnTo>
                    <a:pt x="167157" y="46078"/>
                  </a:lnTo>
                  <a:lnTo>
                    <a:pt x="206129" y="26522"/>
                  </a:lnTo>
                  <a:lnTo>
                    <a:pt x="247778" y="12055"/>
                  </a:lnTo>
                  <a:lnTo>
                    <a:pt x="291701" y="3081"/>
                  </a:lnTo>
                  <a:lnTo>
                    <a:pt x="337497" y="0"/>
                  </a:lnTo>
                  <a:close/>
                </a:path>
              </a:pathLst>
            </a:custGeom>
            <a:ln w="2750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1577318" y="9530011"/>
            <a:ext cx="365125" cy="1307465"/>
            <a:chOff x="1577318" y="9530011"/>
            <a:chExt cx="365125" cy="1307465"/>
          </a:xfrm>
        </p:grpSpPr>
        <p:sp>
          <p:nvSpPr>
            <p:cNvPr id="85" name="object 85"/>
            <p:cNvSpPr/>
            <p:nvPr/>
          </p:nvSpPr>
          <p:spPr>
            <a:xfrm>
              <a:off x="1591071" y="9543764"/>
              <a:ext cx="337820" cy="169545"/>
            </a:xfrm>
            <a:custGeom>
              <a:avLst/>
              <a:gdLst/>
              <a:ahLst/>
              <a:cxnLst/>
              <a:rect l="l" t="t" r="r" b="b"/>
              <a:pathLst>
                <a:path w="337819" h="169545">
                  <a:moveTo>
                    <a:pt x="337570" y="169115"/>
                  </a:moveTo>
                  <a:lnTo>
                    <a:pt x="168455" y="0"/>
                  </a:lnTo>
                  <a:lnTo>
                    <a:pt x="0" y="168445"/>
                  </a:lnTo>
                </a:path>
              </a:pathLst>
            </a:custGeom>
            <a:ln w="2750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59858" y="9543763"/>
              <a:ext cx="0" cy="1293495"/>
            </a:xfrm>
            <a:custGeom>
              <a:avLst/>
              <a:gdLst/>
              <a:ahLst/>
              <a:cxnLst/>
              <a:rect l="l" t="t" r="r" b="b"/>
              <a:pathLst>
                <a:path h="1293495">
                  <a:moveTo>
                    <a:pt x="0" y="0"/>
                  </a:moveTo>
                  <a:lnTo>
                    <a:pt x="0" y="1293091"/>
                  </a:lnTo>
                </a:path>
              </a:pathLst>
            </a:custGeom>
            <a:ln w="2750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355366" y="10193622"/>
            <a:ext cx="2012314" cy="517525"/>
            <a:chOff x="355366" y="10193622"/>
            <a:chExt cx="2012314" cy="517525"/>
          </a:xfrm>
        </p:grpSpPr>
        <p:sp>
          <p:nvSpPr>
            <p:cNvPr id="88" name="object 88"/>
            <p:cNvSpPr/>
            <p:nvPr/>
          </p:nvSpPr>
          <p:spPr>
            <a:xfrm>
              <a:off x="2114211" y="10458359"/>
              <a:ext cx="239395" cy="238760"/>
            </a:xfrm>
            <a:custGeom>
              <a:avLst/>
              <a:gdLst/>
              <a:ahLst/>
              <a:cxnLst/>
              <a:rect l="l" t="t" r="r" b="b"/>
              <a:pathLst>
                <a:path w="239394" h="238759">
                  <a:moveTo>
                    <a:pt x="0" y="238223"/>
                  </a:moveTo>
                  <a:lnTo>
                    <a:pt x="239165" y="238223"/>
                  </a:lnTo>
                  <a:lnTo>
                    <a:pt x="239165" y="0"/>
                  </a:lnTo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9119" y="10207376"/>
              <a:ext cx="1984375" cy="489584"/>
            </a:xfrm>
            <a:custGeom>
              <a:avLst/>
              <a:gdLst/>
              <a:ahLst/>
              <a:cxnLst/>
              <a:rect l="l" t="t" r="r" b="b"/>
              <a:pathLst>
                <a:path w="1984375" h="489584">
                  <a:moveTo>
                    <a:pt x="1984023" y="489440"/>
                  </a:moveTo>
                  <a:lnTo>
                    <a:pt x="1494582" y="0"/>
                  </a:lnTo>
                  <a:lnTo>
                    <a:pt x="0" y="0"/>
                  </a:lnTo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905785" y="9275888"/>
            <a:ext cx="1409700" cy="740410"/>
            <a:chOff x="905785" y="9275888"/>
            <a:chExt cx="1409700" cy="740410"/>
          </a:xfrm>
        </p:grpSpPr>
        <p:sp>
          <p:nvSpPr>
            <p:cNvPr id="91" name="object 91"/>
            <p:cNvSpPr/>
            <p:nvPr/>
          </p:nvSpPr>
          <p:spPr>
            <a:xfrm>
              <a:off x="919539" y="9289877"/>
              <a:ext cx="239395" cy="238760"/>
            </a:xfrm>
            <a:custGeom>
              <a:avLst/>
              <a:gdLst/>
              <a:ahLst/>
              <a:cxnLst/>
              <a:rect l="l" t="t" r="r" b="b"/>
              <a:pathLst>
                <a:path w="239394" h="238759">
                  <a:moveTo>
                    <a:pt x="239165" y="0"/>
                  </a:moveTo>
                  <a:lnTo>
                    <a:pt x="0" y="0"/>
                  </a:lnTo>
                  <a:lnTo>
                    <a:pt x="0" y="238223"/>
                  </a:lnTo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19772" y="9289641"/>
              <a:ext cx="1382395" cy="713105"/>
            </a:xfrm>
            <a:custGeom>
              <a:avLst/>
              <a:gdLst/>
              <a:ahLst/>
              <a:cxnLst/>
              <a:rect l="l" t="t" r="r" b="b"/>
              <a:pathLst>
                <a:path w="1382395" h="713104">
                  <a:moveTo>
                    <a:pt x="0" y="0"/>
                  </a:moveTo>
                  <a:lnTo>
                    <a:pt x="712480" y="712480"/>
                  </a:lnTo>
                  <a:lnTo>
                    <a:pt x="1381884" y="712480"/>
                  </a:lnTo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164913" y="10505922"/>
            <a:ext cx="1008380" cy="816610"/>
            <a:chOff x="164913" y="10505922"/>
            <a:chExt cx="1008380" cy="816610"/>
          </a:xfrm>
        </p:grpSpPr>
        <p:sp>
          <p:nvSpPr>
            <p:cNvPr id="94" name="object 94"/>
            <p:cNvSpPr/>
            <p:nvPr/>
          </p:nvSpPr>
          <p:spPr>
            <a:xfrm>
              <a:off x="178666" y="11159974"/>
              <a:ext cx="980440" cy="148590"/>
            </a:xfrm>
            <a:custGeom>
              <a:avLst/>
              <a:gdLst/>
              <a:ahLst/>
              <a:cxnLst/>
              <a:rect l="l" t="t" r="r" b="b"/>
              <a:pathLst>
                <a:path w="980440" h="148590">
                  <a:moveTo>
                    <a:pt x="542324" y="148581"/>
                  </a:moveTo>
                  <a:lnTo>
                    <a:pt x="490173" y="122519"/>
                  </a:lnTo>
                  <a:lnTo>
                    <a:pt x="735317" y="0"/>
                  </a:lnTo>
                  <a:lnTo>
                    <a:pt x="801556" y="33182"/>
                  </a:lnTo>
                  <a:lnTo>
                    <a:pt x="980347" y="122519"/>
                  </a:lnTo>
                  <a:lnTo>
                    <a:pt x="928220" y="148581"/>
                  </a:lnTo>
                </a:path>
                <a:path w="980440" h="148590">
                  <a:moveTo>
                    <a:pt x="52150" y="148581"/>
                  </a:moveTo>
                  <a:lnTo>
                    <a:pt x="0" y="122519"/>
                  </a:lnTo>
                  <a:lnTo>
                    <a:pt x="178790" y="33182"/>
                  </a:lnTo>
                  <a:lnTo>
                    <a:pt x="245144" y="0"/>
                  </a:lnTo>
                  <a:lnTo>
                    <a:pt x="490173" y="122519"/>
                  </a:lnTo>
                  <a:lnTo>
                    <a:pt x="438047" y="148581"/>
                  </a:lnTo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78668" y="10792314"/>
              <a:ext cx="980440" cy="367665"/>
            </a:xfrm>
            <a:custGeom>
              <a:avLst/>
              <a:gdLst/>
              <a:ahLst/>
              <a:cxnLst/>
              <a:rect l="l" t="t" r="r" b="b"/>
              <a:pathLst>
                <a:path w="980440" h="367665">
                  <a:moveTo>
                    <a:pt x="245144" y="367664"/>
                  </a:moveTo>
                  <a:lnTo>
                    <a:pt x="0" y="245154"/>
                  </a:lnTo>
                  <a:lnTo>
                    <a:pt x="178779" y="155702"/>
                  </a:lnTo>
                  <a:lnTo>
                    <a:pt x="490173" y="0"/>
                  </a:lnTo>
                  <a:lnTo>
                    <a:pt x="801556" y="155702"/>
                  </a:lnTo>
                  <a:lnTo>
                    <a:pt x="980336" y="245154"/>
                  </a:lnTo>
                  <a:lnTo>
                    <a:pt x="735317" y="367664"/>
                  </a:lnTo>
                  <a:lnTo>
                    <a:pt x="490173" y="245154"/>
                  </a:lnTo>
                  <a:lnTo>
                    <a:pt x="245144" y="367664"/>
                  </a:lnTo>
                  <a:close/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68838" y="10505922"/>
              <a:ext cx="0" cy="287020"/>
            </a:xfrm>
            <a:custGeom>
              <a:avLst/>
              <a:gdLst/>
              <a:ahLst/>
              <a:cxnLst/>
              <a:rect l="l" t="t" r="r" b="b"/>
              <a:pathLst>
                <a:path h="287020">
                  <a:moveTo>
                    <a:pt x="0" y="0"/>
                  </a:moveTo>
                  <a:lnTo>
                    <a:pt x="0" y="286399"/>
                  </a:lnTo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-13753" y="7991071"/>
            <a:ext cx="1274445" cy="1639570"/>
            <a:chOff x="-13753" y="7991071"/>
            <a:chExt cx="1274445" cy="1639570"/>
          </a:xfrm>
        </p:grpSpPr>
        <p:sp>
          <p:nvSpPr>
            <p:cNvPr id="98" name="object 98"/>
            <p:cNvSpPr/>
            <p:nvPr/>
          </p:nvSpPr>
          <p:spPr>
            <a:xfrm>
              <a:off x="0" y="8004824"/>
              <a:ext cx="1247140" cy="1612265"/>
            </a:xfrm>
            <a:custGeom>
              <a:avLst/>
              <a:gdLst/>
              <a:ahLst/>
              <a:cxnLst/>
              <a:rect l="l" t="t" r="r" b="b"/>
              <a:pathLst>
                <a:path w="1247140" h="1612265">
                  <a:moveTo>
                    <a:pt x="0" y="1611751"/>
                  </a:moveTo>
                  <a:lnTo>
                    <a:pt x="1246590" y="1611751"/>
                  </a:lnTo>
                  <a:lnTo>
                    <a:pt x="1246590" y="0"/>
                  </a:lnTo>
                  <a:lnTo>
                    <a:pt x="0" y="0"/>
                  </a:lnTo>
                </a:path>
              </a:pathLst>
            </a:custGeom>
            <a:ln w="2750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004825"/>
              <a:ext cx="1247140" cy="1612265"/>
            </a:xfrm>
            <a:custGeom>
              <a:avLst/>
              <a:gdLst/>
              <a:ahLst/>
              <a:cxnLst/>
              <a:rect l="l" t="t" r="r" b="b"/>
              <a:pathLst>
                <a:path w="1247140" h="1612265">
                  <a:moveTo>
                    <a:pt x="0" y="1171039"/>
                  </a:moveTo>
                  <a:lnTo>
                    <a:pt x="440712" y="1611751"/>
                  </a:lnTo>
                  <a:lnTo>
                    <a:pt x="1246593" y="805870"/>
                  </a:lnTo>
                  <a:lnTo>
                    <a:pt x="440712" y="0"/>
                  </a:lnTo>
                  <a:lnTo>
                    <a:pt x="0" y="440706"/>
                  </a:lnTo>
                </a:path>
              </a:pathLst>
            </a:custGeom>
            <a:ln w="2750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7778" y="8407765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805870"/>
                  </a:moveTo>
                  <a:lnTo>
                    <a:pt x="805870" y="805870"/>
                  </a:lnTo>
                  <a:lnTo>
                    <a:pt x="805870" y="0"/>
                  </a:lnTo>
                  <a:lnTo>
                    <a:pt x="0" y="0"/>
                  </a:lnTo>
                  <a:lnTo>
                    <a:pt x="0" y="805870"/>
                  </a:lnTo>
                  <a:close/>
                </a:path>
              </a:pathLst>
            </a:custGeom>
            <a:ln w="2750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7771" y="8407765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402940" y="805870"/>
                  </a:moveTo>
                  <a:lnTo>
                    <a:pt x="805881" y="402930"/>
                  </a:lnTo>
                  <a:lnTo>
                    <a:pt x="402940" y="0"/>
                  </a:lnTo>
                  <a:lnTo>
                    <a:pt x="0" y="402930"/>
                  </a:lnTo>
                  <a:lnTo>
                    <a:pt x="402940" y="805870"/>
                  </a:lnTo>
                  <a:close/>
                </a:path>
              </a:pathLst>
            </a:custGeom>
            <a:ln w="2750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2308911" y="10777183"/>
            <a:ext cx="791845" cy="545465"/>
            <a:chOff x="2308911" y="10777183"/>
            <a:chExt cx="791845" cy="545465"/>
          </a:xfrm>
        </p:grpSpPr>
        <p:sp>
          <p:nvSpPr>
            <p:cNvPr id="103" name="object 103"/>
            <p:cNvSpPr/>
            <p:nvPr/>
          </p:nvSpPr>
          <p:spPr>
            <a:xfrm>
              <a:off x="2388192" y="10856468"/>
              <a:ext cx="633095" cy="452120"/>
            </a:xfrm>
            <a:custGeom>
              <a:avLst/>
              <a:gdLst/>
              <a:ahLst/>
              <a:cxnLst/>
              <a:rect l="l" t="t" r="r" b="b"/>
              <a:pathLst>
                <a:path w="633094" h="452120">
                  <a:moveTo>
                    <a:pt x="497051" y="452087"/>
                  </a:moveTo>
                  <a:lnTo>
                    <a:pt x="632766" y="316377"/>
                  </a:lnTo>
                  <a:lnTo>
                    <a:pt x="316377" y="0"/>
                  </a:lnTo>
                  <a:lnTo>
                    <a:pt x="0" y="316377"/>
                  </a:lnTo>
                  <a:lnTo>
                    <a:pt x="135710" y="452087"/>
                  </a:lnTo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22665" y="10790936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65526" y="65526"/>
                  </a:moveTo>
                  <a:lnTo>
                    <a:pt x="100622" y="36858"/>
                  </a:lnTo>
                  <a:lnTo>
                    <a:pt x="139534" y="16381"/>
                  </a:lnTo>
                  <a:lnTo>
                    <a:pt x="180991" y="4095"/>
                  </a:lnTo>
                  <a:lnTo>
                    <a:pt x="223719" y="0"/>
                  </a:lnTo>
                  <a:lnTo>
                    <a:pt x="266447" y="4095"/>
                  </a:lnTo>
                  <a:lnTo>
                    <a:pt x="307902" y="16381"/>
                  </a:lnTo>
                  <a:lnTo>
                    <a:pt x="346812" y="36858"/>
                  </a:lnTo>
                  <a:lnTo>
                    <a:pt x="381904" y="65526"/>
                  </a:lnTo>
                  <a:lnTo>
                    <a:pt x="410572" y="100622"/>
                  </a:lnTo>
                  <a:lnTo>
                    <a:pt x="431049" y="139534"/>
                  </a:lnTo>
                  <a:lnTo>
                    <a:pt x="443335" y="180991"/>
                  </a:lnTo>
                  <a:lnTo>
                    <a:pt x="447431" y="223719"/>
                  </a:lnTo>
                  <a:lnTo>
                    <a:pt x="443335" y="266447"/>
                  </a:lnTo>
                  <a:lnTo>
                    <a:pt x="431049" y="307902"/>
                  </a:lnTo>
                  <a:lnTo>
                    <a:pt x="410572" y="346812"/>
                  </a:lnTo>
                  <a:lnTo>
                    <a:pt x="381904" y="381904"/>
                  </a:lnTo>
                  <a:lnTo>
                    <a:pt x="346812" y="410572"/>
                  </a:lnTo>
                  <a:lnTo>
                    <a:pt x="307902" y="431049"/>
                  </a:lnTo>
                  <a:lnTo>
                    <a:pt x="266447" y="443335"/>
                  </a:lnTo>
                  <a:lnTo>
                    <a:pt x="223719" y="447431"/>
                  </a:lnTo>
                  <a:lnTo>
                    <a:pt x="180991" y="443335"/>
                  </a:lnTo>
                  <a:lnTo>
                    <a:pt x="139534" y="431049"/>
                  </a:lnTo>
                  <a:lnTo>
                    <a:pt x="100622" y="410572"/>
                  </a:lnTo>
                  <a:lnTo>
                    <a:pt x="65526" y="381904"/>
                  </a:lnTo>
                  <a:lnTo>
                    <a:pt x="36858" y="346812"/>
                  </a:lnTo>
                  <a:lnTo>
                    <a:pt x="16381" y="307902"/>
                  </a:lnTo>
                  <a:lnTo>
                    <a:pt x="4095" y="266447"/>
                  </a:lnTo>
                  <a:lnTo>
                    <a:pt x="0" y="223719"/>
                  </a:lnTo>
                  <a:lnTo>
                    <a:pt x="4095" y="180991"/>
                  </a:lnTo>
                  <a:lnTo>
                    <a:pt x="16381" y="139534"/>
                  </a:lnTo>
                  <a:lnTo>
                    <a:pt x="36858" y="100622"/>
                  </a:lnTo>
                  <a:lnTo>
                    <a:pt x="65526" y="65526"/>
                  </a:lnTo>
                  <a:close/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39048" y="10790936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65526" y="65526"/>
                  </a:moveTo>
                  <a:lnTo>
                    <a:pt x="100622" y="36858"/>
                  </a:lnTo>
                  <a:lnTo>
                    <a:pt x="139534" y="16381"/>
                  </a:lnTo>
                  <a:lnTo>
                    <a:pt x="180991" y="4095"/>
                  </a:lnTo>
                  <a:lnTo>
                    <a:pt x="223719" y="0"/>
                  </a:lnTo>
                  <a:lnTo>
                    <a:pt x="266447" y="4095"/>
                  </a:lnTo>
                  <a:lnTo>
                    <a:pt x="307902" y="16381"/>
                  </a:lnTo>
                  <a:lnTo>
                    <a:pt x="346812" y="36858"/>
                  </a:lnTo>
                  <a:lnTo>
                    <a:pt x="381904" y="65526"/>
                  </a:lnTo>
                  <a:lnTo>
                    <a:pt x="410572" y="100622"/>
                  </a:lnTo>
                  <a:lnTo>
                    <a:pt x="431049" y="139534"/>
                  </a:lnTo>
                  <a:lnTo>
                    <a:pt x="443335" y="180991"/>
                  </a:lnTo>
                  <a:lnTo>
                    <a:pt x="447431" y="223719"/>
                  </a:lnTo>
                  <a:lnTo>
                    <a:pt x="443335" y="266447"/>
                  </a:lnTo>
                  <a:lnTo>
                    <a:pt x="431049" y="307902"/>
                  </a:lnTo>
                  <a:lnTo>
                    <a:pt x="410572" y="346812"/>
                  </a:lnTo>
                  <a:lnTo>
                    <a:pt x="381904" y="381904"/>
                  </a:lnTo>
                  <a:lnTo>
                    <a:pt x="346812" y="410572"/>
                  </a:lnTo>
                  <a:lnTo>
                    <a:pt x="307902" y="431049"/>
                  </a:lnTo>
                  <a:lnTo>
                    <a:pt x="266447" y="443335"/>
                  </a:lnTo>
                  <a:lnTo>
                    <a:pt x="223719" y="447431"/>
                  </a:lnTo>
                  <a:lnTo>
                    <a:pt x="180991" y="443335"/>
                  </a:lnTo>
                  <a:lnTo>
                    <a:pt x="139534" y="431049"/>
                  </a:lnTo>
                  <a:lnTo>
                    <a:pt x="100622" y="410572"/>
                  </a:lnTo>
                  <a:lnTo>
                    <a:pt x="65526" y="381904"/>
                  </a:lnTo>
                  <a:lnTo>
                    <a:pt x="36858" y="346812"/>
                  </a:lnTo>
                  <a:lnTo>
                    <a:pt x="16381" y="307902"/>
                  </a:lnTo>
                  <a:lnTo>
                    <a:pt x="4095" y="266447"/>
                  </a:lnTo>
                  <a:lnTo>
                    <a:pt x="0" y="223719"/>
                  </a:lnTo>
                  <a:lnTo>
                    <a:pt x="4095" y="180991"/>
                  </a:lnTo>
                  <a:lnTo>
                    <a:pt x="16381" y="139534"/>
                  </a:lnTo>
                  <a:lnTo>
                    <a:pt x="36858" y="100622"/>
                  </a:lnTo>
                  <a:lnTo>
                    <a:pt x="65526" y="65526"/>
                  </a:lnTo>
                  <a:close/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3179933" y="10704376"/>
            <a:ext cx="408305" cy="618490"/>
            <a:chOff x="3179933" y="10704376"/>
            <a:chExt cx="408305" cy="618490"/>
          </a:xfrm>
        </p:grpSpPr>
        <p:sp>
          <p:nvSpPr>
            <p:cNvPr id="107" name="object 107"/>
            <p:cNvSpPr/>
            <p:nvPr/>
          </p:nvSpPr>
          <p:spPr>
            <a:xfrm>
              <a:off x="3193687" y="11289171"/>
              <a:ext cx="381000" cy="19685"/>
            </a:xfrm>
            <a:custGeom>
              <a:avLst/>
              <a:gdLst/>
              <a:ahLst/>
              <a:cxnLst/>
              <a:rect l="l" t="t" r="r" b="b"/>
              <a:pathLst>
                <a:path w="381000" h="19684">
                  <a:moveTo>
                    <a:pt x="2232" y="19384"/>
                  </a:moveTo>
                  <a:lnTo>
                    <a:pt x="0" y="0"/>
                  </a:lnTo>
                  <a:lnTo>
                    <a:pt x="380700" y="0"/>
                  </a:lnTo>
                  <a:lnTo>
                    <a:pt x="378467" y="19384"/>
                  </a:lnTo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193687" y="11098824"/>
              <a:ext cx="381000" cy="190500"/>
            </a:xfrm>
            <a:custGeom>
              <a:avLst/>
              <a:gdLst/>
              <a:ahLst/>
              <a:cxnLst/>
              <a:rect l="l" t="t" r="r" b="b"/>
              <a:pathLst>
                <a:path w="381000" h="190500">
                  <a:moveTo>
                    <a:pt x="0" y="0"/>
                  </a:moveTo>
                  <a:lnTo>
                    <a:pt x="380700" y="0"/>
                  </a:lnTo>
                  <a:lnTo>
                    <a:pt x="375673" y="43645"/>
                  </a:lnTo>
                  <a:lnTo>
                    <a:pt x="361353" y="83711"/>
                  </a:lnTo>
                  <a:lnTo>
                    <a:pt x="338882" y="119054"/>
                  </a:lnTo>
                  <a:lnTo>
                    <a:pt x="309404" y="148532"/>
                  </a:lnTo>
                  <a:lnTo>
                    <a:pt x="274061" y="171002"/>
                  </a:lnTo>
                  <a:lnTo>
                    <a:pt x="233995" y="185322"/>
                  </a:lnTo>
                  <a:lnTo>
                    <a:pt x="190350" y="190350"/>
                  </a:lnTo>
                  <a:lnTo>
                    <a:pt x="146704" y="185322"/>
                  </a:lnTo>
                  <a:lnTo>
                    <a:pt x="106638" y="171002"/>
                  </a:lnTo>
                  <a:lnTo>
                    <a:pt x="71295" y="148532"/>
                  </a:lnTo>
                  <a:lnTo>
                    <a:pt x="41817" y="119054"/>
                  </a:lnTo>
                  <a:lnTo>
                    <a:pt x="19347" y="83711"/>
                  </a:lnTo>
                  <a:lnTo>
                    <a:pt x="5027" y="43645"/>
                  </a:lnTo>
                  <a:lnTo>
                    <a:pt x="0" y="0"/>
                  </a:lnTo>
                  <a:close/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93687" y="10908476"/>
              <a:ext cx="381000" cy="190500"/>
            </a:xfrm>
            <a:custGeom>
              <a:avLst/>
              <a:gdLst/>
              <a:ahLst/>
              <a:cxnLst/>
              <a:rect l="l" t="t" r="r" b="b"/>
              <a:pathLst>
                <a:path w="381000" h="190500">
                  <a:moveTo>
                    <a:pt x="0" y="0"/>
                  </a:moveTo>
                  <a:lnTo>
                    <a:pt x="380700" y="0"/>
                  </a:lnTo>
                  <a:lnTo>
                    <a:pt x="375673" y="43645"/>
                  </a:lnTo>
                  <a:lnTo>
                    <a:pt x="361353" y="83711"/>
                  </a:lnTo>
                  <a:lnTo>
                    <a:pt x="338882" y="119054"/>
                  </a:lnTo>
                  <a:lnTo>
                    <a:pt x="309404" y="148532"/>
                  </a:lnTo>
                  <a:lnTo>
                    <a:pt x="274061" y="171002"/>
                  </a:lnTo>
                  <a:lnTo>
                    <a:pt x="233995" y="185322"/>
                  </a:lnTo>
                  <a:lnTo>
                    <a:pt x="190350" y="190350"/>
                  </a:lnTo>
                  <a:lnTo>
                    <a:pt x="146704" y="185322"/>
                  </a:lnTo>
                  <a:lnTo>
                    <a:pt x="106638" y="171002"/>
                  </a:lnTo>
                  <a:lnTo>
                    <a:pt x="71295" y="148532"/>
                  </a:lnTo>
                  <a:lnTo>
                    <a:pt x="41817" y="119054"/>
                  </a:lnTo>
                  <a:lnTo>
                    <a:pt x="19347" y="83711"/>
                  </a:lnTo>
                  <a:lnTo>
                    <a:pt x="5027" y="43645"/>
                  </a:lnTo>
                  <a:lnTo>
                    <a:pt x="0" y="0"/>
                  </a:lnTo>
                  <a:close/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93687" y="10718129"/>
              <a:ext cx="381000" cy="190500"/>
            </a:xfrm>
            <a:custGeom>
              <a:avLst/>
              <a:gdLst/>
              <a:ahLst/>
              <a:cxnLst/>
              <a:rect l="l" t="t" r="r" b="b"/>
              <a:pathLst>
                <a:path w="381000" h="190500">
                  <a:moveTo>
                    <a:pt x="0" y="0"/>
                  </a:moveTo>
                  <a:lnTo>
                    <a:pt x="380700" y="0"/>
                  </a:lnTo>
                  <a:lnTo>
                    <a:pt x="375673" y="43645"/>
                  </a:lnTo>
                  <a:lnTo>
                    <a:pt x="361353" y="83711"/>
                  </a:lnTo>
                  <a:lnTo>
                    <a:pt x="338882" y="119054"/>
                  </a:lnTo>
                  <a:lnTo>
                    <a:pt x="309404" y="148532"/>
                  </a:lnTo>
                  <a:lnTo>
                    <a:pt x="274061" y="171002"/>
                  </a:lnTo>
                  <a:lnTo>
                    <a:pt x="233995" y="185322"/>
                  </a:lnTo>
                  <a:lnTo>
                    <a:pt x="190350" y="190350"/>
                  </a:lnTo>
                  <a:lnTo>
                    <a:pt x="146704" y="185322"/>
                  </a:lnTo>
                  <a:lnTo>
                    <a:pt x="106638" y="171002"/>
                  </a:lnTo>
                  <a:lnTo>
                    <a:pt x="71295" y="148532"/>
                  </a:lnTo>
                  <a:lnTo>
                    <a:pt x="41817" y="119054"/>
                  </a:lnTo>
                  <a:lnTo>
                    <a:pt x="19347" y="83711"/>
                  </a:lnTo>
                  <a:lnTo>
                    <a:pt x="5027" y="43645"/>
                  </a:lnTo>
                  <a:lnTo>
                    <a:pt x="0" y="0"/>
                  </a:lnTo>
                  <a:close/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/>
          <p:nvPr/>
        </p:nvSpPr>
        <p:spPr>
          <a:xfrm>
            <a:off x="0" y="10683007"/>
            <a:ext cx="80010" cy="27940"/>
          </a:xfrm>
          <a:custGeom>
            <a:avLst/>
            <a:gdLst/>
            <a:ahLst/>
            <a:cxnLst/>
            <a:rect l="l" t="t" r="r" b="b"/>
            <a:pathLst>
              <a:path w="80010" h="27940">
                <a:moveTo>
                  <a:pt x="79400" y="0"/>
                </a:moveTo>
                <a:lnTo>
                  <a:pt x="0" y="0"/>
                </a:lnTo>
                <a:lnTo>
                  <a:pt x="0" y="27507"/>
                </a:lnTo>
                <a:lnTo>
                  <a:pt x="79400" y="27507"/>
                </a:lnTo>
                <a:lnTo>
                  <a:pt x="79400" y="0"/>
                </a:lnTo>
                <a:close/>
              </a:path>
            </a:pathLst>
          </a:custGeom>
          <a:solidFill>
            <a:srgbClr val="0EA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0" y="10884039"/>
            <a:ext cx="80010" cy="27940"/>
          </a:xfrm>
          <a:custGeom>
            <a:avLst/>
            <a:gdLst/>
            <a:ahLst/>
            <a:cxnLst/>
            <a:rect l="l" t="t" r="r" b="b"/>
            <a:pathLst>
              <a:path w="80010" h="27940">
                <a:moveTo>
                  <a:pt x="79400" y="0"/>
                </a:moveTo>
                <a:lnTo>
                  <a:pt x="0" y="0"/>
                </a:lnTo>
                <a:lnTo>
                  <a:pt x="0" y="27507"/>
                </a:lnTo>
                <a:lnTo>
                  <a:pt x="79400" y="27507"/>
                </a:lnTo>
                <a:lnTo>
                  <a:pt x="79400" y="0"/>
                </a:lnTo>
                <a:close/>
              </a:path>
            </a:pathLst>
          </a:custGeom>
          <a:solidFill>
            <a:srgbClr val="0EA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0" y="11085070"/>
            <a:ext cx="80010" cy="27940"/>
          </a:xfrm>
          <a:custGeom>
            <a:avLst/>
            <a:gdLst/>
            <a:ahLst/>
            <a:cxnLst/>
            <a:rect l="l" t="t" r="r" b="b"/>
            <a:pathLst>
              <a:path w="80010" h="27940">
                <a:moveTo>
                  <a:pt x="79398" y="0"/>
                </a:moveTo>
                <a:lnTo>
                  <a:pt x="0" y="0"/>
                </a:lnTo>
                <a:lnTo>
                  <a:pt x="0" y="27507"/>
                </a:lnTo>
                <a:lnTo>
                  <a:pt x="79398" y="27507"/>
                </a:lnTo>
                <a:lnTo>
                  <a:pt x="79398" y="0"/>
                </a:lnTo>
                <a:close/>
              </a:path>
            </a:pathLst>
          </a:custGeom>
          <a:solidFill>
            <a:srgbClr val="0EA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0" y="11286101"/>
            <a:ext cx="80010" cy="22860"/>
          </a:xfrm>
          <a:custGeom>
            <a:avLst/>
            <a:gdLst/>
            <a:ahLst/>
            <a:cxnLst/>
            <a:rect l="l" t="t" r="r" b="b"/>
            <a:pathLst>
              <a:path w="80010" h="22859">
                <a:moveTo>
                  <a:pt x="79400" y="22454"/>
                </a:moveTo>
                <a:lnTo>
                  <a:pt x="79400" y="0"/>
                </a:lnTo>
                <a:lnTo>
                  <a:pt x="0" y="0"/>
                </a:lnTo>
                <a:lnTo>
                  <a:pt x="0" y="22454"/>
                </a:lnTo>
                <a:lnTo>
                  <a:pt x="79400" y="22454"/>
                </a:lnTo>
                <a:close/>
              </a:path>
            </a:pathLst>
          </a:custGeom>
          <a:solidFill>
            <a:srgbClr val="0EA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05616" y="10360693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0" y="0"/>
                </a:moveTo>
                <a:lnTo>
                  <a:pt x="128907" y="128907"/>
                </a:lnTo>
              </a:path>
            </a:pathLst>
          </a:custGeom>
          <a:ln w="2750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5618" y="9925154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128907" y="0"/>
                </a:moveTo>
                <a:lnTo>
                  <a:pt x="0" y="128907"/>
                </a:lnTo>
              </a:path>
            </a:pathLst>
          </a:custGeom>
          <a:ln w="2750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2302" y="980825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308"/>
                </a:lnTo>
              </a:path>
            </a:pathLst>
          </a:custGeom>
          <a:ln w="2750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2302" y="10424195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308"/>
                </a:moveTo>
                <a:lnTo>
                  <a:pt x="0" y="0"/>
                </a:lnTo>
              </a:path>
            </a:pathLst>
          </a:custGeom>
          <a:ln w="2750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-437" y="9838636"/>
            <a:ext cx="69850" cy="168910"/>
          </a:xfrm>
          <a:custGeom>
            <a:avLst/>
            <a:gdLst/>
            <a:ahLst/>
            <a:cxnLst/>
            <a:rect l="l" t="t" r="r" b="b"/>
            <a:pathLst>
              <a:path w="69850" h="168909">
                <a:moveTo>
                  <a:pt x="0" y="0"/>
                </a:moveTo>
                <a:lnTo>
                  <a:pt x="69757" y="168403"/>
                </a:lnTo>
              </a:path>
            </a:pathLst>
          </a:custGeom>
          <a:ln w="2750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5282" y="10407719"/>
            <a:ext cx="69850" cy="168910"/>
          </a:xfrm>
          <a:custGeom>
            <a:avLst/>
            <a:gdLst/>
            <a:ahLst/>
            <a:cxnLst/>
            <a:rect l="l" t="t" r="r" b="b"/>
            <a:pathLst>
              <a:path w="69850" h="168909">
                <a:moveTo>
                  <a:pt x="69757" y="168403"/>
                </a:moveTo>
                <a:lnTo>
                  <a:pt x="0" y="0"/>
                </a:lnTo>
              </a:path>
            </a:pathLst>
          </a:custGeom>
          <a:ln w="2750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" name="object 121"/>
          <p:cNvGrpSpPr/>
          <p:nvPr/>
        </p:nvGrpSpPr>
        <p:grpSpPr>
          <a:xfrm>
            <a:off x="221529" y="9824883"/>
            <a:ext cx="313690" cy="313690"/>
            <a:chOff x="221529" y="9824883"/>
            <a:chExt cx="313690" cy="313690"/>
          </a:xfrm>
        </p:grpSpPr>
        <p:sp>
          <p:nvSpPr>
            <p:cNvPr id="122" name="object 122"/>
            <p:cNvSpPr/>
            <p:nvPr/>
          </p:nvSpPr>
          <p:spPr>
            <a:xfrm>
              <a:off x="352639" y="10054639"/>
              <a:ext cx="168910" cy="69850"/>
            </a:xfrm>
            <a:custGeom>
              <a:avLst/>
              <a:gdLst/>
              <a:ahLst/>
              <a:cxnLst/>
              <a:rect l="l" t="t" r="r" b="b"/>
              <a:pathLst>
                <a:path w="168909" h="69850">
                  <a:moveTo>
                    <a:pt x="0" y="69757"/>
                  </a:moveTo>
                  <a:lnTo>
                    <a:pt x="168403" y="0"/>
                  </a:lnTo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35282" y="9838636"/>
              <a:ext cx="69850" cy="168910"/>
            </a:xfrm>
            <a:custGeom>
              <a:avLst/>
              <a:gdLst/>
              <a:ahLst/>
              <a:cxnLst/>
              <a:rect l="l" t="t" r="r" b="b"/>
              <a:pathLst>
                <a:path w="69850" h="168909">
                  <a:moveTo>
                    <a:pt x="69757" y="0"/>
                  </a:moveTo>
                  <a:lnTo>
                    <a:pt x="0" y="168403"/>
                  </a:lnTo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/>
          <p:nvPr/>
        </p:nvSpPr>
        <p:spPr>
          <a:xfrm>
            <a:off x="-437" y="10407719"/>
            <a:ext cx="69850" cy="168910"/>
          </a:xfrm>
          <a:custGeom>
            <a:avLst/>
            <a:gdLst/>
            <a:ahLst/>
            <a:cxnLst/>
            <a:rect l="l" t="t" r="r" b="b"/>
            <a:pathLst>
              <a:path w="69850" h="168909">
                <a:moveTo>
                  <a:pt x="0" y="168403"/>
                </a:moveTo>
                <a:lnTo>
                  <a:pt x="69757" y="0"/>
                </a:lnTo>
              </a:path>
            </a:pathLst>
          </a:custGeom>
          <a:ln w="2750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-13753" y="9976804"/>
            <a:ext cx="548640" cy="461645"/>
            <a:chOff x="-13753" y="9976804"/>
            <a:chExt cx="548640" cy="461645"/>
          </a:xfrm>
        </p:grpSpPr>
        <p:sp>
          <p:nvSpPr>
            <p:cNvPr id="126" name="object 126"/>
            <p:cNvSpPr/>
            <p:nvPr/>
          </p:nvSpPr>
          <p:spPr>
            <a:xfrm>
              <a:off x="352639" y="10290361"/>
              <a:ext cx="168910" cy="69850"/>
            </a:xfrm>
            <a:custGeom>
              <a:avLst/>
              <a:gdLst/>
              <a:ahLst/>
              <a:cxnLst/>
              <a:rect l="l" t="t" r="r" b="b"/>
              <a:pathLst>
                <a:path w="168909" h="69850">
                  <a:moveTo>
                    <a:pt x="0" y="0"/>
                  </a:moveTo>
                  <a:lnTo>
                    <a:pt x="168403" y="69757"/>
                  </a:lnTo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9990557"/>
              <a:ext cx="369570" cy="433705"/>
            </a:xfrm>
            <a:custGeom>
              <a:avLst/>
              <a:gdLst/>
              <a:ahLst/>
              <a:cxnLst/>
              <a:rect l="l" t="t" r="r" b="b"/>
              <a:pathLst>
                <a:path w="369570" h="433704">
                  <a:moveTo>
                    <a:pt x="0" y="64326"/>
                  </a:moveTo>
                  <a:lnTo>
                    <a:pt x="16692" y="47633"/>
                  </a:lnTo>
                  <a:lnTo>
                    <a:pt x="56950" y="22038"/>
                  </a:lnTo>
                  <a:lnTo>
                    <a:pt x="102587" y="5726"/>
                  </a:lnTo>
                  <a:lnTo>
                    <a:pt x="152302" y="0"/>
                  </a:lnTo>
                  <a:lnTo>
                    <a:pt x="202016" y="5726"/>
                  </a:lnTo>
                  <a:lnTo>
                    <a:pt x="247653" y="22038"/>
                  </a:lnTo>
                  <a:lnTo>
                    <a:pt x="287911" y="47633"/>
                  </a:lnTo>
                  <a:lnTo>
                    <a:pt x="321489" y="81211"/>
                  </a:lnTo>
                  <a:lnTo>
                    <a:pt x="347084" y="121469"/>
                  </a:lnTo>
                  <a:lnTo>
                    <a:pt x="363396" y="167106"/>
                  </a:lnTo>
                  <a:lnTo>
                    <a:pt x="369122" y="216820"/>
                  </a:lnTo>
                  <a:lnTo>
                    <a:pt x="363396" y="266535"/>
                  </a:lnTo>
                  <a:lnTo>
                    <a:pt x="347084" y="312172"/>
                  </a:lnTo>
                  <a:lnTo>
                    <a:pt x="321489" y="352430"/>
                  </a:lnTo>
                  <a:lnTo>
                    <a:pt x="287911" y="386007"/>
                  </a:lnTo>
                  <a:lnTo>
                    <a:pt x="247653" y="411603"/>
                  </a:lnTo>
                  <a:lnTo>
                    <a:pt x="202016" y="427914"/>
                  </a:lnTo>
                  <a:lnTo>
                    <a:pt x="152302" y="433641"/>
                  </a:lnTo>
                  <a:lnTo>
                    <a:pt x="102587" y="427914"/>
                  </a:lnTo>
                  <a:lnTo>
                    <a:pt x="56950" y="411603"/>
                  </a:lnTo>
                  <a:lnTo>
                    <a:pt x="16692" y="386007"/>
                  </a:lnTo>
                  <a:lnTo>
                    <a:pt x="0" y="369315"/>
                  </a:lnTo>
                </a:path>
              </a:pathLst>
            </a:custGeom>
            <a:ln w="2750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3683462" y="11098824"/>
            <a:ext cx="339090" cy="210185"/>
          </a:xfrm>
          <a:custGeom>
            <a:avLst/>
            <a:gdLst/>
            <a:ahLst/>
            <a:cxnLst/>
            <a:rect l="l" t="t" r="r" b="b"/>
            <a:pathLst>
              <a:path w="339089" h="210184">
                <a:moveTo>
                  <a:pt x="63633" y="209731"/>
                </a:moveTo>
                <a:lnTo>
                  <a:pt x="25552" y="137205"/>
                </a:lnTo>
                <a:lnTo>
                  <a:pt x="11594" y="93472"/>
                </a:lnTo>
                <a:lnTo>
                  <a:pt x="2957" y="47618"/>
                </a:lnTo>
                <a:lnTo>
                  <a:pt x="0" y="0"/>
                </a:lnTo>
                <a:lnTo>
                  <a:pt x="47618" y="2957"/>
                </a:lnTo>
                <a:lnTo>
                  <a:pt x="93472" y="11594"/>
                </a:lnTo>
                <a:lnTo>
                  <a:pt x="137205" y="25552"/>
                </a:lnTo>
                <a:lnTo>
                  <a:pt x="178461" y="44478"/>
                </a:lnTo>
                <a:lnTo>
                  <a:pt x="216885" y="68015"/>
                </a:lnTo>
                <a:lnTo>
                  <a:pt x="252121" y="95808"/>
                </a:lnTo>
                <a:lnTo>
                  <a:pt x="283813" y="127500"/>
                </a:lnTo>
                <a:lnTo>
                  <a:pt x="311606" y="162736"/>
                </a:lnTo>
                <a:lnTo>
                  <a:pt x="335143" y="201160"/>
                </a:lnTo>
                <a:lnTo>
                  <a:pt x="339075" y="209731"/>
                </a:lnTo>
              </a:path>
            </a:pathLst>
          </a:custGeom>
          <a:ln w="27507">
            <a:solidFill>
              <a:srgbClr val="5CAC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9" name="object 129"/>
          <p:cNvGrpSpPr/>
          <p:nvPr/>
        </p:nvGrpSpPr>
        <p:grpSpPr>
          <a:xfrm>
            <a:off x="3669709" y="10702057"/>
            <a:ext cx="786765" cy="620395"/>
            <a:chOff x="3669709" y="10702057"/>
            <a:chExt cx="786765" cy="620395"/>
          </a:xfrm>
        </p:grpSpPr>
        <p:sp>
          <p:nvSpPr>
            <p:cNvPr id="130" name="object 130"/>
            <p:cNvSpPr/>
            <p:nvPr/>
          </p:nvSpPr>
          <p:spPr>
            <a:xfrm>
              <a:off x="4103623" y="11098824"/>
              <a:ext cx="339090" cy="210185"/>
            </a:xfrm>
            <a:custGeom>
              <a:avLst/>
              <a:gdLst/>
              <a:ahLst/>
              <a:cxnLst/>
              <a:rect l="l" t="t" r="r" b="b"/>
              <a:pathLst>
                <a:path w="339089" h="210184">
                  <a:moveTo>
                    <a:pt x="275441" y="209731"/>
                  </a:moveTo>
                  <a:lnTo>
                    <a:pt x="313522" y="137205"/>
                  </a:lnTo>
                  <a:lnTo>
                    <a:pt x="327481" y="93472"/>
                  </a:lnTo>
                  <a:lnTo>
                    <a:pt x="336117" y="47618"/>
                  </a:lnTo>
                  <a:lnTo>
                    <a:pt x="339075" y="0"/>
                  </a:lnTo>
                  <a:lnTo>
                    <a:pt x="291456" y="2957"/>
                  </a:lnTo>
                  <a:lnTo>
                    <a:pt x="245602" y="11594"/>
                  </a:lnTo>
                  <a:lnTo>
                    <a:pt x="201869" y="25552"/>
                  </a:lnTo>
                  <a:lnTo>
                    <a:pt x="160613" y="44478"/>
                  </a:lnTo>
                  <a:lnTo>
                    <a:pt x="122189" y="68015"/>
                  </a:lnTo>
                  <a:lnTo>
                    <a:pt x="86953" y="95808"/>
                  </a:lnTo>
                  <a:lnTo>
                    <a:pt x="55261" y="127500"/>
                  </a:lnTo>
                  <a:lnTo>
                    <a:pt x="27469" y="162736"/>
                  </a:lnTo>
                  <a:lnTo>
                    <a:pt x="3932" y="201160"/>
                  </a:lnTo>
                  <a:lnTo>
                    <a:pt x="0" y="209731"/>
                  </a:lnTo>
                </a:path>
              </a:pathLst>
            </a:custGeom>
            <a:ln w="2750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683462" y="10715811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0" y="0"/>
                  </a:moveTo>
                  <a:lnTo>
                    <a:pt x="47618" y="2957"/>
                  </a:lnTo>
                  <a:lnTo>
                    <a:pt x="93472" y="11594"/>
                  </a:lnTo>
                  <a:lnTo>
                    <a:pt x="137205" y="25552"/>
                  </a:lnTo>
                  <a:lnTo>
                    <a:pt x="178461" y="44478"/>
                  </a:lnTo>
                  <a:lnTo>
                    <a:pt x="216885" y="68015"/>
                  </a:lnTo>
                  <a:lnTo>
                    <a:pt x="252121" y="95808"/>
                  </a:lnTo>
                  <a:lnTo>
                    <a:pt x="283813" y="127500"/>
                  </a:lnTo>
                  <a:lnTo>
                    <a:pt x="311606" y="162736"/>
                  </a:lnTo>
                  <a:lnTo>
                    <a:pt x="335143" y="201160"/>
                  </a:lnTo>
                  <a:lnTo>
                    <a:pt x="354068" y="242416"/>
                  </a:lnTo>
                  <a:lnTo>
                    <a:pt x="368027" y="286149"/>
                  </a:lnTo>
                  <a:lnTo>
                    <a:pt x="376664" y="332003"/>
                  </a:lnTo>
                  <a:lnTo>
                    <a:pt x="379621" y="379621"/>
                  </a:lnTo>
                  <a:lnTo>
                    <a:pt x="332003" y="376664"/>
                  </a:lnTo>
                  <a:lnTo>
                    <a:pt x="286149" y="368027"/>
                  </a:lnTo>
                  <a:lnTo>
                    <a:pt x="242416" y="354068"/>
                  </a:lnTo>
                  <a:lnTo>
                    <a:pt x="201160" y="335143"/>
                  </a:lnTo>
                  <a:lnTo>
                    <a:pt x="162736" y="311606"/>
                  </a:lnTo>
                  <a:lnTo>
                    <a:pt x="127500" y="283813"/>
                  </a:lnTo>
                  <a:lnTo>
                    <a:pt x="95808" y="252121"/>
                  </a:lnTo>
                  <a:lnTo>
                    <a:pt x="68015" y="216885"/>
                  </a:lnTo>
                  <a:lnTo>
                    <a:pt x="44478" y="178461"/>
                  </a:lnTo>
                  <a:lnTo>
                    <a:pt x="25552" y="137205"/>
                  </a:lnTo>
                  <a:lnTo>
                    <a:pt x="11594" y="93472"/>
                  </a:lnTo>
                  <a:lnTo>
                    <a:pt x="2957" y="47618"/>
                  </a:lnTo>
                  <a:lnTo>
                    <a:pt x="0" y="0"/>
                  </a:lnTo>
                  <a:close/>
                </a:path>
              </a:pathLst>
            </a:custGeom>
            <a:ln w="2750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63076" y="10715811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379621" y="0"/>
                  </a:moveTo>
                  <a:lnTo>
                    <a:pt x="332003" y="2957"/>
                  </a:lnTo>
                  <a:lnTo>
                    <a:pt x="286149" y="11594"/>
                  </a:lnTo>
                  <a:lnTo>
                    <a:pt x="242416" y="25552"/>
                  </a:lnTo>
                  <a:lnTo>
                    <a:pt x="201160" y="44478"/>
                  </a:lnTo>
                  <a:lnTo>
                    <a:pt x="162736" y="68015"/>
                  </a:lnTo>
                  <a:lnTo>
                    <a:pt x="127500" y="95808"/>
                  </a:lnTo>
                  <a:lnTo>
                    <a:pt x="95808" y="127500"/>
                  </a:lnTo>
                  <a:lnTo>
                    <a:pt x="68015" y="162736"/>
                  </a:lnTo>
                  <a:lnTo>
                    <a:pt x="44478" y="201160"/>
                  </a:lnTo>
                  <a:lnTo>
                    <a:pt x="25552" y="242416"/>
                  </a:lnTo>
                  <a:lnTo>
                    <a:pt x="11594" y="286149"/>
                  </a:lnTo>
                  <a:lnTo>
                    <a:pt x="2957" y="332003"/>
                  </a:lnTo>
                  <a:lnTo>
                    <a:pt x="0" y="379621"/>
                  </a:lnTo>
                  <a:lnTo>
                    <a:pt x="47618" y="376664"/>
                  </a:lnTo>
                  <a:lnTo>
                    <a:pt x="93472" y="368027"/>
                  </a:lnTo>
                  <a:lnTo>
                    <a:pt x="137205" y="354068"/>
                  </a:lnTo>
                  <a:lnTo>
                    <a:pt x="178461" y="335143"/>
                  </a:lnTo>
                  <a:lnTo>
                    <a:pt x="216885" y="311606"/>
                  </a:lnTo>
                  <a:lnTo>
                    <a:pt x="252121" y="283813"/>
                  </a:lnTo>
                  <a:lnTo>
                    <a:pt x="283813" y="252121"/>
                  </a:lnTo>
                  <a:lnTo>
                    <a:pt x="311606" y="216885"/>
                  </a:lnTo>
                  <a:lnTo>
                    <a:pt x="335143" y="178461"/>
                  </a:lnTo>
                  <a:lnTo>
                    <a:pt x="354068" y="137205"/>
                  </a:lnTo>
                  <a:lnTo>
                    <a:pt x="368027" y="93472"/>
                  </a:lnTo>
                  <a:lnTo>
                    <a:pt x="376664" y="47618"/>
                  </a:lnTo>
                  <a:lnTo>
                    <a:pt x="379621" y="0"/>
                  </a:lnTo>
                  <a:close/>
                </a:path>
              </a:pathLst>
            </a:custGeom>
            <a:ln w="2750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1364194" y="8861272"/>
            <a:ext cx="791845" cy="791845"/>
            <a:chOff x="1364194" y="8861272"/>
            <a:chExt cx="791845" cy="791845"/>
          </a:xfrm>
        </p:grpSpPr>
        <p:sp>
          <p:nvSpPr>
            <p:cNvPr id="134" name="object 134"/>
            <p:cNvSpPr/>
            <p:nvPr/>
          </p:nvSpPr>
          <p:spPr>
            <a:xfrm>
              <a:off x="1377950" y="9256939"/>
              <a:ext cx="763905" cy="382270"/>
            </a:xfrm>
            <a:custGeom>
              <a:avLst/>
              <a:gdLst/>
              <a:ahLst/>
              <a:cxnLst/>
              <a:rect l="l" t="t" r="r" b="b"/>
              <a:pathLst>
                <a:path w="763905" h="382270">
                  <a:moveTo>
                    <a:pt x="0" y="381915"/>
                  </a:moveTo>
                  <a:lnTo>
                    <a:pt x="763819" y="381915"/>
                  </a:lnTo>
                  <a:lnTo>
                    <a:pt x="381485" y="0"/>
                  </a:lnTo>
                  <a:lnTo>
                    <a:pt x="0" y="381915"/>
                  </a:lnTo>
                  <a:close/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77947" y="8875025"/>
              <a:ext cx="763905" cy="382270"/>
            </a:xfrm>
            <a:custGeom>
              <a:avLst/>
              <a:gdLst/>
              <a:ahLst/>
              <a:cxnLst/>
              <a:rect l="l" t="t" r="r" b="b"/>
              <a:pathLst>
                <a:path w="763905" h="382270">
                  <a:moveTo>
                    <a:pt x="763819" y="0"/>
                  </a:moveTo>
                  <a:lnTo>
                    <a:pt x="0" y="0"/>
                  </a:lnTo>
                  <a:lnTo>
                    <a:pt x="382333" y="381915"/>
                  </a:lnTo>
                  <a:lnTo>
                    <a:pt x="763819" y="0"/>
                  </a:lnTo>
                  <a:close/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658" y="9167139"/>
              <a:ext cx="179607" cy="179607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2452" y="9167139"/>
              <a:ext cx="179607" cy="179607"/>
            </a:xfrm>
            <a:prstGeom prst="rect">
              <a:avLst/>
            </a:prstGeom>
          </p:spPr>
        </p:pic>
      </p:grpSp>
      <p:grpSp>
        <p:nvGrpSpPr>
          <p:cNvPr id="138" name="object 138"/>
          <p:cNvGrpSpPr/>
          <p:nvPr/>
        </p:nvGrpSpPr>
        <p:grpSpPr>
          <a:xfrm>
            <a:off x="2288171" y="9404680"/>
            <a:ext cx="1268730" cy="1223645"/>
            <a:chOff x="2288171" y="9404680"/>
            <a:chExt cx="1268730" cy="1223645"/>
          </a:xfrm>
        </p:grpSpPr>
        <p:sp>
          <p:nvSpPr>
            <p:cNvPr id="139" name="object 139"/>
            <p:cNvSpPr/>
            <p:nvPr/>
          </p:nvSpPr>
          <p:spPr>
            <a:xfrm>
              <a:off x="2309082" y="9418433"/>
              <a:ext cx="1233805" cy="998219"/>
            </a:xfrm>
            <a:custGeom>
              <a:avLst/>
              <a:gdLst/>
              <a:ahLst/>
              <a:cxnLst/>
              <a:rect l="l" t="t" r="r" b="b"/>
              <a:pathLst>
                <a:path w="1233804" h="998220">
                  <a:moveTo>
                    <a:pt x="598788" y="998140"/>
                  </a:moveTo>
                  <a:lnTo>
                    <a:pt x="545708" y="994384"/>
                  </a:lnTo>
                  <a:lnTo>
                    <a:pt x="493998" y="987103"/>
                  </a:lnTo>
                  <a:lnTo>
                    <a:pt x="443839" y="976455"/>
                  </a:lnTo>
                  <a:lnTo>
                    <a:pt x="395412" y="962597"/>
                  </a:lnTo>
                  <a:lnTo>
                    <a:pt x="348898" y="945687"/>
                  </a:lnTo>
                  <a:lnTo>
                    <a:pt x="304479" y="925883"/>
                  </a:lnTo>
                  <a:lnTo>
                    <a:pt x="262334" y="903343"/>
                  </a:lnTo>
                  <a:lnTo>
                    <a:pt x="222646" y="878224"/>
                  </a:lnTo>
                  <a:lnTo>
                    <a:pt x="185596" y="850683"/>
                  </a:lnTo>
                  <a:lnTo>
                    <a:pt x="151364" y="820880"/>
                  </a:lnTo>
                  <a:lnTo>
                    <a:pt x="120132" y="788971"/>
                  </a:lnTo>
                  <a:lnTo>
                    <a:pt x="92081" y="755113"/>
                  </a:lnTo>
                  <a:lnTo>
                    <a:pt x="67391" y="719466"/>
                  </a:lnTo>
                  <a:lnTo>
                    <a:pt x="46245" y="682186"/>
                  </a:lnTo>
                  <a:lnTo>
                    <a:pt x="28823" y="643431"/>
                  </a:lnTo>
                  <a:lnTo>
                    <a:pt x="15306" y="603358"/>
                  </a:lnTo>
                  <a:lnTo>
                    <a:pt x="5876" y="562127"/>
                  </a:lnTo>
                  <a:lnTo>
                    <a:pt x="714" y="519893"/>
                  </a:lnTo>
                  <a:lnTo>
                    <a:pt x="0" y="476816"/>
                  </a:lnTo>
                  <a:lnTo>
                    <a:pt x="3822" y="433901"/>
                  </a:lnTo>
                  <a:lnTo>
                    <a:pt x="12021" y="392149"/>
                  </a:lnTo>
                  <a:lnTo>
                    <a:pt x="24404" y="351705"/>
                  </a:lnTo>
                  <a:lnTo>
                    <a:pt x="40779" y="312712"/>
                  </a:lnTo>
                  <a:lnTo>
                    <a:pt x="60954" y="275316"/>
                  </a:lnTo>
                  <a:lnTo>
                    <a:pt x="84737" y="239659"/>
                  </a:lnTo>
                  <a:lnTo>
                    <a:pt x="111936" y="205887"/>
                  </a:lnTo>
                  <a:lnTo>
                    <a:pt x="142359" y="174143"/>
                  </a:lnTo>
                  <a:lnTo>
                    <a:pt x="175814" y="144572"/>
                  </a:lnTo>
                  <a:lnTo>
                    <a:pt x="212108" y="117319"/>
                  </a:lnTo>
                  <a:lnTo>
                    <a:pt x="251051" y="92526"/>
                  </a:lnTo>
                  <a:lnTo>
                    <a:pt x="292449" y="70338"/>
                  </a:lnTo>
                  <a:lnTo>
                    <a:pt x="336111" y="50900"/>
                  </a:lnTo>
                  <a:lnTo>
                    <a:pt x="381845" y="34356"/>
                  </a:lnTo>
                  <a:lnTo>
                    <a:pt x="429459" y="20849"/>
                  </a:lnTo>
                  <a:lnTo>
                    <a:pt x="478760" y="10525"/>
                  </a:lnTo>
                  <a:lnTo>
                    <a:pt x="529557" y="3527"/>
                  </a:lnTo>
                  <a:lnTo>
                    <a:pt x="581658" y="0"/>
                  </a:lnTo>
                  <a:lnTo>
                    <a:pt x="634870" y="87"/>
                  </a:lnTo>
                  <a:lnTo>
                    <a:pt x="687950" y="3843"/>
                  </a:lnTo>
                  <a:lnTo>
                    <a:pt x="739660" y="11124"/>
                  </a:lnTo>
                  <a:lnTo>
                    <a:pt x="789819" y="21772"/>
                  </a:lnTo>
                  <a:lnTo>
                    <a:pt x="838247" y="35630"/>
                  </a:lnTo>
                  <a:lnTo>
                    <a:pt x="884761" y="52540"/>
                  </a:lnTo>
                  <a:lnTo>
                    <a:pt x="929181" y="72344"/>
                  </a:lnTo>
                  <a:lnTo>
                    <a:pt x="971326" y="94884"/>
                  </a:lnTo>
                  <a:lnTo>
                    <a:pt x="1011015" y="120003"/>
                  </a:lnTo>
                  <a:lnTo>
                    <a:pt x="1048066" y="147543"/>
                  </a:lnTo>
                  <a:lnTo>
                    <a:pt x="1082298" y="177347"/>
                  </a:lnTo>
                  <a:lnTo>
                    <a:pt x="1113530" y="209256"/>
                  </a:lnTo>
                  <a:lnTo>
                    <a:pt x="1141582" y="243114"/>
                  </a:lnTo>
                  <a:lnTo>
                    <a:pt x="1166271" y="278761"/>
                  </a:lnTo>
                  <a:lnTo>
                    <a:pt x="1187417" y="316041"/>
                  </a:lnTo>
                  <a:lnTo>
                    <a:pt x="1204839" y="354796"/>
                  </a:lnTo>
                  <a:lnTo>
                    <a:pt x="1218355" y="394868"/>
                  </a:lnTo>
                  <a:lnTo>
                    <a:pt x="1227784" y="436100"/>
                  </a:lnTo>
                  <a:lnTo>
                    <a:pt x="1232946" y="478334"/>
                  </a:lnTo>
                  <a:lnTo>
                    <a:pt x="1233658" y="521411"/>
                  </a:lnTo>
                  <a:lnTo>
                    <a:pt x="1229836" y="564326"/>
                  </a:lnTo>
                  <a:lnTo>
                    <a:pt x="1221637" y="606078"/>
                  </a:lnTo>
                  <a:lnTo>
                    <a:pt x="1209254" y="646522"/>
                  </a:lnTo>
                  <a:lnTo>
                    <a:pt x="1192879" y="685514"/>
                  </a:lnTo>
                  <a:lnTo>
                    <a:pt x="1172704" y="722910"/>
                  </a:lnTo>
                  <a:lnTo>
                    <a:pt x="1148921" y="758566"/>
                  </a:lnTo>
                  <a:lnTo>
                    <a:pt x="1121722" y="792337"/>
                  </a:lnTo>
                  <a:lnTo>
                    <a:pt x="1091299" y="824080"/>
                  </a:lnTo>
                  <a:lnTo>
                    <a:pt x="1057844" y="853651"/>
                  </a:lnTo>
                  <a:lnTo>
                    <a:pt x="1021549" y="880904"/>
                  </a:lnTo>
                  <a:lnTo>
                    <a:pt x="982607" y="905697"/>
                  </a:lnTo>
                  <a:lnTo>
                    <a:pt x="941209" y="927884"/>
                  </a:lnTo>
                  <a:lnTo>
                    <a:pt x="897546" y="947322"/>
                  </a:lnTo>
                  <a:lnTo>
                    <a:pt x="851813" y="963867"/>
                  </a:lnTo>
                  <a:lnTo>
                    <a:pt x="804199" y="977373"/>
                  </a:lnTo>
                  <a:lnTo>
                    <a:pt x="754898" y="987698"/>
                  </a:lnTo>
                  <a:lnTo>
                    <a:pt x="704100" y="994697"/>
                  </a:lnTo>
                  <a:lnTo>
                    <a:pt x="652000" y="998226"/>
                  </a:lnTo>
                  <a:lnTo>
                    <a:pt x="598788" y="998140"/>
                  </a:lnTo>
                  <a:close/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01924" y="9895250"/>
              <a:ext cx="1241425" cy="719455"/>
            </a:xfrm>
            <a:custGeom>
              <a:avLst/>
              <a:gdLst/>
              <a:ahLst/>
              <a:cxnLst/>
              <a:rect l="l" t="t" r="r" b="b"/>
              <a:pathLst>
                <a:path w="1241425" h="719454">
                  <a:moveTo>
                    <a:pt x="1240820" y="44595"/>
                  </a:moveTo>
                  <a:lnTo>
                    <a:pt x="1233669" y="242348"/>
                  </a:lnTo>
                  <a:lnTo>
                    <a:pt x="1229846" y="285263"/>
                  </a:lnTo>
                  <a:lnTo>
                    <a:pt x="1221647" y="327015"/>
                  </a:lnTo>
                  <a:lnTo>
                    <a:pt x="1209264" y="367459"/>
                  </a:lnTo>
                  <a:lnTo>
                    <a:pt x="1192889" y="406451"/>
                  </a:lnTo>
                  <a:lnTo>
                    <a:pt x="1172714" y="443847"/>
                  </a:lnTo>
                  <a:lnTo>
                    <a:pt x="1148931" y="479503"/>
                  </a:lnTo>
                  <a:lnTo>
                    <a:pt x="1121732" y="513274"/>
                  </a:lnTo>
                  <a:lnTo>
                    <a:pt x="1091309" y="545017"/>
                  </a:lnTo>
                  <a:lnTo>
                    <a:pt x="1057855" y="574588"/>
                  </a:lnTo>
                  <a:lnTo>
                    <a:pt x="1021560" y="601841"/>
                  </a:lnTo>
                  <a:lnTo>
                    <a:pt x="982617" y="626634"/>
                  </a:lnTo>
                  <a:lnTo>
                    <a:pt x="941219" y="648821"/>
                  </a:lnTo>
                  <a:lnTo>
                    <a:pt x="897557" y="668259"/>
                  </a:lnTo>
                  <a:lnTo>
                    <a:pt x="851823" y="684804"/>
                  </a:lnTo>
                  <a:lnTo>
                    <a:pt x="804209" y="698310"/>
                  </a:lnTo>
                  <a:lnTo>
                    <a:pt x="754908" y="708635"/>
                  </a:lnTo>
                  <a:lnTo>
                    <a:pt x="704111" y="715634"/>
                  </a:lnTo>
                  <a:lnTo>
                    <a:pt x="652010" y="719163"/>
                  </a:lnTo>
                  <a:lnTo>
                    <a:pt x="598798" y="719077"/>
                  </a:lnTo>
                  <a:lnTo>
                    <a:pt x="545717" y="715321"/>
                  </a:lnTo>
                  <a:lnTo>
                    <a:pt x="494006" y="708040"/>
                  </a:lnTo>
                  <a:lnTo>
                    <a:pt x="443845" y="697392"/>
                  </a:lnTo>
                  <a:lnTo>
                    <a:pt x="395417" y="683534"/>
                  </a:lnTo>
                  <a:lnTo>
                    <a:pt x="348902" y="666624"/>
                  </a:lnTo>
                  <a:lnTo>
                    <a:pt x="304482" y="646820"/>
                  </a:lnTo>
                  <a:lnTo>
                    <a:pt x="262337" y="624280"/>
                  </a:lnTo>
                  <a:lnTo>
                    <a:pt x="222648" y="599161"/>
                  </a:lnTo>
                  <a:lnTo>
                    <a:pt x="185597" y="571620"/>
                  </a:lnTo>
                  <a:lnTo>
                    <a:pt x="151365" y="541817"/>
                  </a:lnTo>
                  <a:lnTo>
                    <a:pt x="120133" y="509908"/>
                  </a:lnTo>
                  <a:lnTo>
                    <a:pt x="92081" y="476050"/>
                  </a:lnTo>
                  <a:lnTo>
                    <a:pt x="67392" y="440403"/>
                  </a:lnTo>
                  <a:lnTo>
                    <a:pt x="46245" y="403123"/>
                  </a:lnTo>
                  <a:lnTo>
                    <a:pt x="28823" y="364368"/>
                  </a:lnTo>
                  <a:lnTo>
                    <a:pt x="15307" y="324295"/>
                  </a:lnTo>
                  <a:lnTo>
                    <a:pt x="5876" y="283064"/>
                  </a:lnTo>
                  <a:lnTo>
                    <a:pt x="714" y="240830"/>
                  </a:lnTo>
                  <a:lnTo>
                    <a:pt x="0" y="197753"/>
                  </a:lnTo>
                  <a:lnTo>
                    <a:pt x="7151" y="0"/>
                  </a:lnTo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12429" y="10416735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198098"/>
                  </a:moveTo>
                  <a:lnTo>
                    <a:pt x="0" y="0"/>
                  </a:lnTo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187280" y="10371196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197753"/>
                  </a:moveTo>
                  <a:lnTo>
                    <a:pt x="0" y="0"/>
                  </a:lnTo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467525" y="10248257"/>
              <a:ext cx="0" cy="201930"/>
            </a:xfrm>
            <a:custGeom>
              <a:avLst/>
              <a:gdLst/>
              <a:ahLst/>
              <a:cxnLst/>
              <a:rect l="l" t="t" r="r" b="b"/>
              <a:pathLst>
                <a:path h="201929">
                  <a:moveTo>
                    <a:pt x="0" y="201773"/>
                  </a:moveTo>
                  <a:lnTo>
                    <a:pt x="0" y="0"/>
                  </a:lnTo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49454" y="10363558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197648"/>
                  </a:moveTo>
                  <a:lnTo>
                    <a:pt x="0" y="0"/>
                  </a:lnTo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370431" y="10272369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90">
                  <a:moveTo>
                    <a:pt x="0" y="186318"/>
                  </a:moveTo>
                  <a:lnTo>
                    <a:pt x="0" y="0"/>
                  </a:lnTo>
                </a:path>
              </a:pathLst>
            </a:custGeom>
            <a:ln w="2750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298955" y="10589916"/>
            <a:ext cx="922019" cy="732790"/>
            <a:chOff x="1298955" y="10589916"/>
            <a:chExt cx="922019" cy="732790"/>
          </a:xfrm>
        </p:grpSpPr>
        <p:sp>
          <p:nvSpPr>
            <p:cNvPr id="147" name="object 147"/>
            <p:cNvSpPr/>
            <p:nvPr/>
          </p:nvSpPr>
          <p:spPr>
            <a:xfrm>
              <a:off x="1312708" y="10603669"/>
              <a:ext cx="894715" cy="705485"/>
            </a:xfrm>
            <a:custGeom>
              <a:avLst/>
              <a:gdLst/>
              <a:ahLst/>
              <a:cxnLst/>
              <a:rect l="l" t="t" r="r" b="b"/>
              <a:pathLst>
                <a:path w="894714" h="705484">
                  <a:moveTo>
                    <a:pt x="704707" y="704886"/>
                  </a:moveTo>
                  <a:lnTo>
                    <a:pt x="718287" y="690571"/>
                  </a:lnTo>
                  <a:lnTo>
                    <a:pt x="731192" y="675393"/>
                  </a:lnTo>
                  <a:lnTo>
                    <a:pt x="842634" y="684021"/>
                  </a:lnTo>
                  <a:lnTo>
                    <a:pt x="866090" y="639425"/>
                  </a:lnTo>
                  <a:lnTo>
                    <a:pt x="884740" y="591946"/>
                  </a:lnTo>
                  <a:lnTo>
                    <a:pt x="894098" y="559794"/>
                  </a:lnTo>
                  <a:lnTo>
                    <a:pt x="809336" y="487231"/>
                  </a:lnTo>
                  <a:lnTo>
                    <a:pt x="810291" y="477321"/>
                  </a:lnTo>
                  <a:lnTo>
                    <a:pt x="810983" y="467335"/>
                  </a:lnTo>
                  <a:lnTo>
                    <a:pt x="811403" y="457276"/>
                  </a:lnTo>
                  <a:lnTo>
                    <a:pt x="811545" y="447148"/>
                  </a:lnTo>
                  <a:lnTo>
                    <a:pt x="811409" y="437175"/>
                  </a:lnTo>
                  <a:lnTo>
                    <a:pt x="811004" y="427269"/>
                  </a:lnTo>
                  <a:lnTo>
                    <a:pt x="810335" y="417434"/>
                  </a:lnTo>
                  <a:lnTo>
                    <a:pt x="809409" y="407673"/>
                  </a:lnTo>
                  <a:lnTo>
                    <a:pt x="894297" y="334995"/>
                  </a:lnTo>
                  <a:lnTo>
                    <a:pt x="879344" y="286873"/>
                  </a:lnTo>
                  <a:lnTo>
                    <a:pt x="858964" y="240113"/>
                  </a:lnTo>
                  <a:lnTo>
                    <a:pt x="842843" y="210768"/>
                  </a:lnTo>
                  <a:lnTo>
                    <a:pt x="731579" y="219385"/>
                  </a:lnTo>
                  <a:lnTo>
                    <a:pt x="718698" y="204183"/>
                  </a:lnTo>
                  <a:lnTo>
                    <a:pt x="705017" y="189714"/>
                  </a:lnTo>
                  <a:lnTo>
                    <a:pt x="690571" y="176010"/>
                  </a:lnTo>
                  <a:lnTo>
                    <a:pt x="675393" y="163104"/>
                  </a:lnTo>
                  <a:lnTo>
                    <a:pt x="684021" y="51663"/>
                  </a:lnTo>
                  <a:lnTo>
                    <a:pt x="639425" y="28206"/>
                  </a:lnTo>
                  <a:lnTo>
                    <a:pt x="591950" y="9557"/>
                  </a:lnTo>
                  <a:lnTo>
                    <a:pt x="559794" y="198"/>
                  </a:lnTo>
                  <a:lnTo>
                    <a:pt x="487231" y="84960"/>
                  </a:lnTo>
                  <a:lnTo>
                    <a:pt x="477321" y="84005"/>
                  </a:lnTo>
                  <a:lnTo>
                    <a:pt x="467335" y="83314"/>
                  </a:lnTo>
                  <a:lnTo>
                    <a:pt x="457276" y="82893"/>
                  </a:lnTo>
                  <a:lnTo>
                    <a:pt x="447148" y="82751"/>
                  </a:lnTo>
                  <a:lnTo>
                    <a:pt x="437177" y="82889"/>
                  </a:lnTo>
                  <a:lnTo>
                    <a:pt x="427273" y="83297"/>
                  </a:lnTo>
                  <a:lnTo>
                    <a:pt x="417438" y="83966"/>
                  </a:lnTo>
                  <a:lnTo>
                    <a:pt x="407673" y="84887"/>
                  </a:lnTo>
                  <a:lnTo>
                    <a:pt x="334995" y="0"/>
                  </a:lnTo>
                  <a:lnTo>
                    <a:pt x="286873" y="14952"/>
                  </a:lnTo>
                  <a:lnTo>
                    <a:pt x="240113" y="35336"/>
                  </a:lnTo>
                  <a:lnTo>
                    <a:pt x="210768" y="51453"/>
                  </a:lnTo>
                  <a:lnTo>
                    <a:pt x="219385" y="162717"/>
                  </a:lnTo>
                  <a:lnTo>
                    <a:pt x="204183" y="175599"/>
                  </a:lnTo>
                  <a:lnTo>
                    <a:pt x="189714" y="189279"/>
                  </a:lnTo>
                  <a:lnTo>
                    <a:pt x="176010" y="203725"/>
                  </a:lnTo>
                  <a:lnTo>
                    <a:pt x="163104" y="218904"/>
                  </a:lnTo>
                  <a:lnTo>
                    <a:pt x="51663" y="210276"/>
                  </a:lnTo>
                  <a:lnTo>
                    <a:pt x="28206" y="254871"/>
                  </a:lnTo>
                  <a:lnTo>
                    <a:pt x="9558" y="302350"/>
                  </a:lnTo>
                  <a:lnTo>
                    <a:pt x="209" y="334502"/>
                  </a:lnTo>
                  <a:lnTo>
                    <a:pt x="84960" y="407066"/>
                  </a:lnTo>
                  <a:lnTo>
                    <a:pt x="84005" y="416976"/>
                  </a:lnTo>
                  <a:lnTo>
                    <a:pt x="83314" y="426962"/>
                  </a:lnTo>
                  <a:lnTo>
                    <a:pt x="82893" y="437020"/>
                  </a:lnTo>
                  <a:lnTo>
                    <a:pt x="82751" y="447148"/>
                  </a:lnTo>
                  <a:lnTo>
                    <a:pt x="82889" y="457121"/>
                  </a:lnTo>
                  <a:lnTo>
                    <a:pt x="83297" y="467027"/>
                  </a:lnTo>
                  <a:lnTo>
                    <a:pt x="83966" y="476863"/>
                  </a:lnTo>
                  <a:lnTo>
                    <a:pt x="84887" y="486623"/>
                  </a:lnTo>
                  <a:lnTo>
                    <a:pt x="0" y="559302"/>
                  </a:lnTo>
                  <a:lnTo>
                    <a:pt x="14952" y="607424"/>
                  </a:lnTo>
                  <a:lnTo>
                    <a:pt x="35340" y="654184"/>
                  </a:lnTo>
                  <a:lnTo>
                    <a:pt x="51453" y="683528"/>
                  </a:lnTo>
                  <a:lnTo>
                    <a:pt x="162717" y="674911"/>
                  </a:lnTo>
                  <a:lnTo>
                    <a:pt x="175599" y="690113"/>
                  </a:lnTo>
                  <a:lnTo>
                    <a:pt x="189279" y="704583"/>
                  </a:lnTo>
                  <a:lnTo>
                    <a:pt x="189599" y="704886"/>
                  </a:lnTo>
                </a:path>
              </a:pathLst>
            </a:custGeom>
            <a:ln w="2750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545896" y="10836856"/>
              <a:ext cx="427990" cy="427990"/>
            </a:xfrm>
            <a:custGeom>
              <a:avLst/>
              <a:gdLst/>
              <a:ahLst/>
              <a:cxnLst/>
              <a:rect l="l" t="t" r="r" b="b"/>
              <a:pathLst>
                <a:path w="427989" h="427990">
                  <a:moveTo>
                    <a:pt x="213962" y="0"/>
                  </a:moveTo>
                  <a:lnTo>
                    <a:pt x="164903" y="5651"/>
                  </a:lnTo>
                  <a:lnTo>
                    <a:pt x="119868" y="21748"/>
                  </a:lnTo>
                  <a:lnTo>
                    <a:pt x="80141" y="47006"/>
                  </a:lnTo>
                  <a:lnTo>
                    <a:pt x="47006" y="80141"/>
                  </a:lnTo>
                  <a:lnTo>
                    <a:pt x="21748" y="119868"/>
                  </a:lnTo>
                  <a:lnTo>
                    <a:pt x="5651" y="164903"/>
                  </a:lnTo>
                  <a:lnTo>
                    <a:pt x="0" y="213962"/>
                  </a:lnTo>
                  <a:lnTo>
                    <a:pt x="5651" y="263020"/>
                  </a:lnTo>
                  <a:lnTo>
                    <a:pt x="21748" y="308055"/>
                  </a:lnTo>
                  <a:lnTo>
                    <a:pt x="47006" y="347782"/>
                  </a:lnTo>
                  <a:lnTo>
                    <a:pt x="80141" y="380917"/>
                  </a:lnTo>
                  <a:lnTo>
                    <a:pt x="119868" y="406176"/>
                  </a:lnTo>
                  <a:lnTo>
                    <a:pt x="164903" y="422273"/>
                  </a:lnTo>
                  <a:lnTo>
                    <a:pt x="213962" y="427924"/>
                  </a:lnTo>
                  <a:lnTo>
                    <a:pt x="263020" y="422273"/>
                  </a:lnTo>
                  <a:lnTo>
                    <a:pt x="308055" y="406176"/>
                  </a:lnTo>
                  <a:lnTo>
                    <a:pt x="347782" y="380917"/>
                  </a:lnTo>
                  <a:lnTo>
                    <a:pt x="380917" y="347782"/>
                  </a:lnTo>
                  <a:lnTo>
                    <a:pt x="406176" y="308055"/>
                  </a:lnTo>
                  <a:lnTo>
                    <a:pt x="422273" y="263020"/>
                  </a:lnTo>
                  <a:lnTo>
                    <a:pt x="427924" y="213962"/>
                  </a:lnTo>
                  <a:lnTo>
                    <a:pt x="422273" y="164903"/>
                  </a:lnTo>
                  <a:lnTo>
                    <a:pt x="406176" y="119868"/>
                  </a:lnTo>
                  <a:lnTo>
                    <a:pt x="380917" y="80141"/>
                  </a:lnTo>
                  <a:lnTo>
                    <a:pt x="347782" y="47006"/>
                  </a:lnTo>
                  <a:lnTo>
                    <a:pt x="308055" y="21748"/>
                  </a:lnTo>
                  <a:lnTo>
                    <a:pt x="263020" y="5651"/>
                  </a:lnTo>
                  <a:lnTo>
                    <a:pt x="213962" y="0"/>
                  </a:lnTo>
                  <a:close/>
                </a:path>
              </a:pathLst>
            </a:custGeom>
            <a:ln w="2750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537992" y="9783686"/>
            <a:ext cx="847725" cy="847725"/>
            <a:chOff x="537992" y="9783686"/>
            <a:chExt cx="847725" cy="847725"/>
          </a:xfrm>
        </p:grpSpPr>
        <p:sp>
          <p:nvSpPr>
            <p:cNvPr id="150" name="object 150"/>
            <p:cNvSpPr/>
            <p:nvPr/>
          </p:nvSpPr>
          <p:spPr>
            <a:xfrm>
              <a:off x="668838" y="9914420"/>
              <a:ext cx="586740" cy="586740"/>
            </a:xfrm>
            <a:custGeom>
              <a:avLst/>
              <a:gdLst/>
              <a:ahLst/>
              <a:cxnLst/>
              <a:rect l="l" t="t" r="r" b="b"/>
              <a:pathLst>
                <a:path w="586740" h="586740">
                  <a:moveTo>
                    <a:pt x="0" y="586254"/>
                  </a:moveTo>
                  <a:lnTo>
                    <a:pt x="586254" y="586254"/>
                  </a:lnTo>
                  <a:lnTo>
                    <a:pt x="586254" y="0"/>
                  </a:lnTo>
                  <a:lnTo>
                    <a:pt x="0" y="0"/>
                  </a:lnTo>
                  <a:lnTo>
                    <a:pt x="0" y="586254"/>
                  </a:lnTo>
                  <a:close/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51854" y="9797440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116540"/>
                  </a:moveTo>
                  <a:lnTo>
                    <a:pt x="9158" y="161904"/>
                  </a:lnTo>
                  <a:lnTo>
                    <a:pt x="34133" y="198948"/>
                  </a:lnTo>
                  <a:lnTo>
                    <a:pt x="71177" y="223923"/>
                  </a:lnTo>
                  <a:lnTo>
                    <a:pt x="116540" y="233081"/>
                  </a:lnTo>
                  <a:lnTo>
                    <a:pt x="161904" y="223923"/>
                  </a:lnTo>
                  <a:lnTo>
                    <a:pt x="198948" y="198948"/>
                  </a:lnTo>
                  <a:lnTo>
                    <a:pt x="223923" y="161904"/>
                  </a:lnTo>
                  <a:lnTo>
                    <a:pt x="233081" y="116540"/>
                  </a:lnTo>
                  <a:lnTo>
                    <a:pt x="223923" y="71177"/>
                  </a:lnTo>
                  <a:lnTo>
                    <a:pt x="198948" y="34133"/>
                  </a:lnTo>
                  <a:lnTo>
                    <a:pt x="161904" y="9158"/>
                  </a:lnTo>
                  <a:lnTo>
                    <a:pt x="116540" y="0"/>
                  </a:lnTo>
                  <a:lnTo>
                    <a:pt x="71177" y="9158"/>
                  </a:lnTo>
                  <a:lnTo>
                    <a:pt x="34133" y="34133"/>
                  </a:lnTo>
                  <a:lnTo>
                    <a:pt x="9158" y="71177"/>
                  </a:lnTo>
                  <a:lnTo>
                    <a:pt x="0" y="116540"/>
                  </a:lnTo>
                  <a:close/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138764" y="10384350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80" h="233679">
                  <a:moveTo>
                    <a:pt x="0" y="116540"/>
                  </a:moveTo>
                  <a:lnTo>
                    <a:pt x="9158" y="161904"/>
                  </a:lnTo>
                  <a:lnTo>
                    <a:pt x="34133" y="198948"/>
                  </a:lnTo>
                  <a:lnTo>
                    <a:pt x="71177" y="223923"/>
                  </a:lnTo>
                  <a:lnTo>
                    <a:pt x="116540" y="233081"/>
                  </a:lnTo>
                  <a:lnTo>
                    <a:pt x="161904" y="223923"/>
                  </a:lnTo>
                  <a:lnTo>
                    <a:pt x="198948" y="198948"/>
                  </a:lnTo>
                  <a:lnTo>
                    <a:pt x="223923" y="161904"/>
                  </a:lnTo>
                  <a:lnTo>
                    <a:pt x="233081" y="116540"/>
                  </a:lnTo>
                  <a:lnTo>
                    <a:pt x="223923" y="71177"/>
                  </a:lnTo>
                  <a:lnTo>
                    <a:pt x="198948" y="34133"/>
                  </a:lnTo>
                  <a:lnTo>
                    <a:pt x="161904" y="9158"/>
                  </a:lnTo>
                  <a:lnTo>
                    <a:pt x="116540" y="0"/>
                  </a:lnTo>
                  <a:lnTo>
                    <a:pt x="71177" y="9158"/>
                  </a:lnTo>
                  <a:lnTo>
                    <a:pt x="34133" y="34133"/>
                  </a:lnTo>
                  <a:lnTo>
                    <a:pt x="9158" y="71177"/>
                  </a:lnTo>
                  <a:lnTo>
                    <a:pt x="0" y="116540"/>
                  </a:lnTo>
                  <a:close/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51745" y="10384464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116540" y="233081"/>
                  </a:moveTo>
                  <a:lnTo>
                    <a:pt x="161904" y="223923"/>
                  </a:lnTo>
                  <a:lnTo>
                    <a:pt x="198948" y="198948"/>
                  </a:lnTo>
                  <a:lnTo>
                    <a:pt x="223923" y="161904"/>
                  </a:lnTo>
                  <a:lnTo>
                    <a:pt x="233081" y="116540"/>
                  </a:lnTo>
                  <a:lnTo>
                    <a:pt x="223923" y="71177"/>
                  </a:lnTo>
                  <a:lnTo>
                    <a:pt x="198948" y="34133"/>
                  </a:lnTo>
                  <a:lnTo>
                    <a:pt x="161904" y="9158"/>
                  </a:lnTo>
                  <a:lnTo>
                    <a:pt x="116540" y="0"/>
                  </a:lnTo>
                  <a:lnTo>
                    <a:pt x="71177" y="9158"/>
                  </a:lnTo>
                  <a:lnTo>
                    <a:pt x="34133" y="34133"/>
                  </a:lnTo>
                  <a:lnTo>
                    <a:pt x="9158" y="71177"/>
                  </a:lnTo>
                  <a:lnTo>
                    <a:pt x="0" y="116540"/>
                  </a:lnTo>
                  <a:lnTo>
                    <a:pt x="9158" y="161904"/>
                  </a:lnTo>
                  <a:lnTo>
                    <a:pt x="34133" y="198948"/>
                  </a:lnTo>
                  <a:lnTo>
                    <a:pt x="71177" y="223923"/>
                  </a:lnTo>
                  <a:lnTo>
                    <a:pt x="116540" y="233081"/>
                  </a:lnTo>
                  <a:close/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38655" y="9797553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80" h="233679">
                  <a:moveTo>
                    <a:pt x="116540" y="233081"/>
                  </a:moveTo>
                  <a:lnTo>
                    <a:pt x="161904" y="223923"/>
                  </a:lnTo>
                  <a:lnTo>
                    <a:pt x="198948" y="198948"/>
                  </a:lnTo>
                  <a:lnTo>
                    <a:pt x="223923" y="161904"/>
                  </a:lnTo>
                  <a:lnTo>
                    <a:pt x="233081" y="116540"/>
                  </a:lnTo>
                  <a:lnTo>
                    <a:pt x="223923" y="71177"/>
                  </a:lnTo>
                  <a:lnTo>
                    <a:pt x="198948" y="34133"/>
                  </a:lnTo>
                  <a:lnTo>
                    <a:pt x="161904" y="9158"/>
                  </a:lnTo>
                  <a:lnTo>
                    <a:pt x="116540" y="0"/>
                  </a:lnTo>
                  <a:lnTo>
                    <a:pt x="71177" y="9158"/>
                  </a:lnTo>
                  <a:lnTo>
                    <a:pt x="34133" y="34133"/>
                  </a:lnTo>
                  <a:lnTo>
                    <a:pt x="9158" y="71177"/>
                  </a:lnTo>
                  <a:lnTo>
                    <a:pt x="0" y="116540"/>
                  </a:lnTo>
                  <a:lnTo>
                    <a:pt x="9158" y="161904"/>
                  </a:lnTo>
                  <a:lnTo>
                    <a:pt x="34133" y="198948"/>
                  </a:lnTo>
                  <a:lnTo>
                    <a:pt x="71177" y="223923"/>
                  </a:lnTo>
                  <a:lnTo>
                    <a:pt x="116540" y="233081"/>
                  </a:lnTo>
                  <a:close/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10127" y="10055711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5" h="304165">
                  <a:moveTo>
                    <a:pt x="43198" y="43198"/>
                  </a:moveTo>
                  <a:lnTo>
                    <a:pt x="14399" y="83074"/>
                  </a:lnTo>
                  <a:lnTo>
                    <a:pt x="0" y="128317"/>
                  </a:lnTo>
                  <a:lnTo>
                    <a:pt x="0" y="175350"/>
                  </a:lnTo>
                  <a:lnTo>
                    <a:pt x="14399" y="220593"/>
                  </a:lnTo>
                  <a:lnTo>
                    <a:pt x="43198" y="260469"/>
                  </a:lnTo>
                  <a:lnTo>
                    <a:pt x="83074" y="289268"/>
                  </a:lnTo>
                  <a:lnTo>
                    <a:pt x="128317" y="303668"/>
                  </a:lnTo>
                  <a:lnTo>
                    <a:pt x="175350" y="303668"/>
                  </a:lnTo>
                  <a:lnTo>
                    <a:pt x="220593" y="289268"/>
                  </a:lnTo>
                  <a:lnTo>
                    <a:pt x="260469" y="260469"/>
                  </a:lnTo>
                  <a:lnTo>
                    <a:pt x="289268" y="220593"/>
                  </a:lnTo>
                  <a:lnTo>
                    <a:pt x="303668" y="175350"/>
                  </a:lnTo>
                  <a:lnTo>
                    <a:pt x="303668" y="128317"/>
                  </a:lnTo>
                  <a:lnTo>
                    <a:pt x="289268" y="83074"/>
                  </a:lnTo>
                  <a:lnTo>
                    <a:pt x="260469" y="43198"/>
                  </a:lnTo>
                  <a:lnTo>
                    <a:pt x="220593" y="14399"/>
                  </a:lnTo>
                  <a:lnTo>
                    <a:pt x="175350" y="0"/>
                  </a:lnTo>
                  <a:lnTo>
                    <a:pt x="128317" y="0"/>
                  </a:lnTo>
                  <a:lnTo>
                    <a:pt x="83074" y="14399"/>
                  </a:lnTo>
                  <a:lnTo>
                    <a:pt x="43198" y="43198"/>
                  </a:lnTo>
                  <a:close/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6" name="object 156"/>
          <p:cNvGrpSpPr/>
          <p:nvPr/>
        </p:nvGrpSpPr>
        <p:grpSpPr>
          <a:xfrm>
            <a:off x="2522034" y="9699128"/>
            <a:ext cx="1966595" cy="1157605"/>
            <a:chOff x="2522034" y="9699128"/>
            <a:chExt cx="1966595" cy="1157605"/>
          </a:xfrm>
        </p:grpSpPr>
        <p:sp>
          <p:nvSpPr>
            <p:cNvPr id="157" name="object 157"/>
            <p:cNvSpPr/>
            <p:nvPr/>
          </p:nvSpPr>
          <p:spPr>
            <a:xfrm>
              <a:off x="2535787" y="9712881"/>
              <a:ext cx="337820" cy="169545"/>
            </a:xfrm>
            <a:custGeom>
              <a:avLst/>
              <a:gdLst/>
              <a:ahLst/>
              <a:cxnLst/>
              <a:rect l="l" t="t" r="r" b="b"/>
              <a:pathLst>
                <a:path w="337819" h="169545">
                  <a:moveTo>
                    <a:pt x="337570" y="169115"/>
                  </a:moveTo>
                  <a:lnTo>
                    <a:pt x="168455" y="0"/>
                  </a:lnTo>
                  <a:lnTo>
                    <a:pt x="0" y="168445"/>
                  </a:lnTo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704575" y="9712880"/>
              <a:ext cx="0" cy="1143635"/>
            </a:xfrm>
            <a:custGeom>
              <a:avLst/>
              <a:gdLst/>
              <a:ahLst/>
              <a:cxnLst/>
              <a:rect l="l" t="t" r="r" b="b"/>
              <a:pathLst>
                <a:path h="1143634">
                  <a:moveTo>
                    <a:pt x="0" y="0"/>
                  </a:moveTo>
                  <a:lnTo>
                    <a:pt x="0" y="1143588"/>
                  </a:lnTo>
                </a:path>
              </a:pathLst>
            </a:custGeom>
            <a:ln w="2750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67921" y="9982906"/>
              <a:ext cx="169545" cy="337820"/>
            </a:xfrm>
            <a:custGeom>
              <a:avLst/>
              <a:gdLst/>
              <a:ahLst/>
              <a:cxnLst/>
              <a:rect l="l" t="t" r="r" b="b"/>
              <a:pathLst>
                <a:path w="169544" h="337820">
                  <a:moveTo>
                    <a:pt x="169115" y="0"/>
                  </a:moveTo>
                  <a:lnTo>
                    <a:pt x="0" y="169115"/>
                  </a:lnTo>
                  <a:lnTo>
                    <a:pt x="168445" y="337570"/>
                  </a:lnTo>
                </a:path>
              </a:pathLst>
            </a:custGeom>
            <a:ln w="2750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67920" y="10151691"/>
              <a:ext cx="1195705" cy="0"/>
            </a:xfrm>
            <a:custGeom>
              <a:avLst/>
              <a:gdLst/>
              <a:ahLst/>
              <a:cxnLst/>
              <a:rect l="l" t="t" r="r" b="b"/>
              <a:pathLst>
                <a:path w="1195704">
                  <a:moveTo>
                    <a:pt x="0" y="0"/>
                  </a:moveTo>
                  <a:lnTo>
                    <a:pt x="1195157" y="0"/>
                  </a:lnTo>
                </a:path>
              </a:pathLst>
            </a:custGeom>
            <a:ln w="2750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967389" y="10056939"/>
              <a:ext cx="95885" cy="191770"/>
            </a:xfrm>
            <a:custGeom>
              <a:avLst/>
              <a:gdLst/>
              <a:ahLst/>
              <a:cxnLst/>
              <a:rect l="l" t="t" r="r" b="b"/>
              <a:pathLst>
                <a:path w="95885" h="191770">
                  <a:moveTo>
                    <a:pt x="0" y="191324"/>
                  </a:moveTo>
                  <a:lnTo>
                    <a:pt x="95693" y="95525"/>
                  </a:lnTo>
                  <a:lnTo>
                    <a:pt x="52" y="0"/>
                  </a:lnTo>
                </a:path>
              </a:pathLst>
            </a:custGeom>
            <a:ln w="2750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660150" y="9749985"/>
              <a:ext cx="327660" cy="806450"/>
            </a:xfrm>
            <a:custGeom>
              <a:avLst/>
              <a:gdLst/>
              <a:ahLst/>
              <a:cxnLst/>
              <a:rect l="l" t="t" r="r" b="b"/>
              <a:pathLst>
                <a:path w="327660" h="806450">
                  <a:moveTo>
                    <a:pt x="327173" y="326806"/>
                  </a:moveTo>
                  <a:lnTo>
                    <a:pt x="0" y="0"/>
                  </a:lnTo>
                  <a:lnTo>
                    <a:pt x="0" y="805849"/>
                  </a:lnTo>
                  <a:lnTo>
                    <a:pt x="327173" y="478320"/>
                  </a:lnTo>
                </a:path>
              </a:pathLst>
            </a:custGeom>
            <a:ln w="2750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063080" y="9749981"/>
              <a:ext cx="403225" cy="806450"/>
            </a:xfrm>
            <a:custGeom>
              <a:avLst/>
              <a:gdLst/>
              <a:ahLst/>
              <a:cxnLst/>
              <a:rect l="l" t="t" r="r" b="b"/>
              <a:pathLst>
                <a:path w="403225" h="806450">
                  <a:moveTo>
                    <a:pt x="0" y="0"/>
                  </a:moveTo>
                  <a:lnTo>
                    <a:pt x="0" y="805860"/>
                  </a:lnTo>
                  <a:lnTo>
                    <a:pt x="402930" y="402479"/>
                  </a:lnTo>
                  <a:lnTo>
                    <a:pt x="0" y="0"/>
                  </a:lnTo>
                  <a:close/>
                </a:path>
              </a:pathLst>
            </a:custGeom>
            <a:ln w="2750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0611" y="10381612"/>
              <a:ext cx="187983" cy="187983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0611" y="9736227"/>
              <a:ext cx="187983" cy="187983"/>
            </a:xfrm>
            <a:prstGeom prst="rect">
              <a:avLst/>
            </a:prstGeom>
          </p:spPr>
        </p:pic>
      </p:grpSp>
      <p:pic>
        <p:nvPicPr>
          <p:cNvPr id="166" name="object 16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67570" y="7982061"/>
            <a:ext cx="5906463" cy="3340248"/>
          </a:xfrm>
          <a:prstGeom prst="rect">
            <a:avLst/>
          </a:prstGeom>
        </p:spPr>
      </p:pic>
      <p:grpSp>
        <p:nvGrpSpPr>
          <p:cNvPr id="167" name="object 167"/>
          <p:cNvGrpSpPr/>
          <p:nvPr/>
        </p:nvGrpSpPr>
        <p:grpSpPr>
          <a:xfrm>
            <a:off x="10530951" y="7607687"/>
            <a:ext cx="6263005" cy="3715385"/>
            <a:chOff x="10530951" y="7607687"/>
            <a:chExt cx="6263005" cy="3715385"/>
          </a:xfrm>
        </p:grpSpPr>
        <p:sp>
          <p:nvSpPr>
            <p:cNvPr id="168" name="object 168"/>
            <p:cNvSpPr/>
            <p:nvPr/>
          </p:nvSpPr>
          <p:spPr>
            <a:xfrm>
              <a:off x="15027938" y="10743365"/>
              <a:ext cx="763905" cy="565785"/>
            </a:xfrm>
            <a:custGeom>
              <a:avLst/>
              <a:gdLst/>
              <a:ahLst/>
              <a:cxnLst/>
              <a:rect l="l" t="t" r="r" b="b"/>
              <a:pathLst>
                <a:path w="763905" h="565784">
                  <a:moveTo>
                    <a:pt x="0" y="565190"/>
                  </a:moveTo>
                  <a:lnTo>
                    <a:pt x="0" y="381904"/>
                  </a:lnTo>
                  <a:lnTo>
                    <a:pt x="2975" y="333998"/>
                  </a:lnTo>
                  <a:lnTo>
                    <a:pt x="11664" y="287867"/>
                  </a:lnTo>
                  <a:lnTo>
                    <a:pt x="25707" y="243871"/>
                  </a:lnTo>
                  <a:lnTo>
                    <a:pt x="44747" y="202366"/>
                  </a:lnTo>
                  <a:lnTo>
                    <a:pt x="68425" y="163711"/>
                  </a:lnTo>
                  <a:lnTo>
                    <a:pt x="96385" y="128264"/>
                  </a:lnTo>
                  <a:lnTo>
                    <a:pt x="128268" y="96382"/>
                  </a:lnTo>
                  <a:lnTo>
                    <a:pt x="163716" y="68423"/>
                  </a:lnTo>
                  <a:lnTo>
                    <a:pt x="202371" y="44745"/>
                  </a:lnTo>
                  <a:lnTo>
                    <a:pt x="243875" y="25705"/>
                  </a:lnTo>
                  <a:lnTo>
                    <a:pt x="287871" y="11663"/>
                  </a:lnTo>
                  <a:lnTo>
                    <a:pt x="334000" y="2975"/>
                  </a:lnTo>
                  <a:lnTo>
                    <a:pt x="381904" y="0"/>
                  </a:lnTo>
                  <a:lnTo>
                    <a:pt x="429819" y="2975"/>
                  </a:lnTo>
                  <a:lnTo>
                    <a:pt x="475948" y="11663"/>
                  </a:lnTo>
                  <a:lnTo>
                    <a:pt x="519943" y="25705"/>
                  </a:lnTo>
                  <a:lnTo>
                    <a:pt x="561448" y="44745"/>
                  </a:lnTo>
                  <a:lnTo>
                    <a:pt x="600103" y="68423"/>
                  </a:lnTo>
                  <a:lnTo>
                    <a:pt x="635551" y="96382"/>
                  </a:lnTo>
                  <a:lnTo>
                    <a:pt x="667433" y="128264"/>
                  </a:lnTo>
                  <a:lnTo>
                    <a:pt x="695393" y="163711"/>
                  </a:lnTo>
                  <a:lnTo>
                    <a:pt x="719072" y="202366"/>
                  </a:lnTo>
                  <a:lnTo>
                    <a:pt x="738112" y="243871"/>
                  </a:lnTo>
                  <a:lnTo>
                    <a:pt x="752155" y="287867"/>
                  </a:lnTo>
                  <a:lnTo>
                    <a:pt x="760844" y="333998"/>
                  </a:lnTo>
                  <a:lnTo>
                    <a:pt x="763819" y="381904"/>
                  </a:lnTo>
                  <a:lnTo>
                    <a:pt x="763819" y="565190"/>
                  </a:lnTo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5180822" y="10896251"/>
              <a:ext cx="458470" cy="412750"/>
            </a:xfrm>
            <a:custGeom>
              <a:avLst/>
              <a:gdLst/>
              <a:ahLst/>
              <a:cxnLst/>
              <a:rect l="l" t="t" r="r" b="b"/>
              <a:pathLst>
                <a:path w="458469" h="412750">
                  <a:moveTo>
                    <a:pt x="458048" y="412304"/>
                  </a:moveTo>
                  <a:lnTo>
                    <a:pt x="458048" y="229019"/>
                  </a:lnTo>
                  <a:lnTo>
                    <a:pt x="453395" y="182862"/>
                  </a:lnTo>
                  <a:lnTo>
                    <a:pt x="440050" y="139872"/>
                  </a:lnTo>
                  <a:lnTo>
                    <a:pt x="418934" y="100970"/>
                  </a:lnTo>
                  <a:lnTo>
                    <a:pt x="390968" y="67076"/>
                  </a:lnTo>
                  <a:lnTo>
                    <a:pt x="357073" y="39111"/>
                  </a:lnTo>
                  <a:lnTo>
                    <a:pt x="318171" y="17996"/>
                  </a:lnTo>
                  <a:lnTo>
                    <a:pt x="275183" y="4652"/>
                  </a:lnTo>
                  <a:lnTo>
                    <a:pt x="229029" y="0"/>
                  </a:lnTo>
                  <a:lnTo>
                    <a:pt x="182872" y="4652"/>
                  </a:lnTo>
                  <a:lnTo>
                    <a:pt x="139881" y="17996"/>
                  </a:lnTo>
                  <a:lnTo>
                    <a:pt x="100977" y="39111"/>
                  </a:lnTo>
                  <a:lnTo>
                    <a:pt x="67081" y="67076"/>
                  </a:lnTo>
                  <a:lnTo>
                    <a:pt x="39115" y="100970"/>
                  </a:lnTo>
                  <a:lnTo>
                    <a:pt x="17998" y="139872"/>
                  </a:lnTo>
                  <a:lnTo>
                    <a:pt x="4653" y="182862"/>
                  </a:lnTo>
                  <a:lnTo>
                    <a:pt x="0" y="229019"/>
                  </a:lnTo>
                  <a:lnTo>
                    <a:pt x="0" y="412304"/>
                  </a:lnTo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5333658" y="11049084"/>
              <a:ext cx="152400" cy="259715"/>
            </a:xfrm>
            <a:custGeom>
              <a:avLst/>
              <a:gdLst/>
              <a:ahLst/>
              <a:cxnLst/>
              <a:rect l="l" t="t" r="r" b="b"/>
              <a:pathLst>
                <a:path w="152400" h="259715">
                  <a:moveTo>
                    <a:pt x="0" y="259471"/>
                  </a:moveTo>
                  <a:lnTo>
                    <a:pt x="0" y="76186"/>
                  </a:lnTo>
                  <a:lnTo>
                    <a:pt x="5987" y="46532"/>
                  </a:lnTo>
                  <a:lnTo>
                    <a:pt x="22316" y="22316"/>
                  </a:lnTo>
                  <a:lnTo>
                    <a:pt x="46532" y="5987"/>
                  </a:lnTo>
                  <a:lnTo>
                    <a:pt x="76186" y="0"/>
                  </a:lnTo>
                  <a:lnTo>
                    <a:pt x="105843" y="5987"/>
                  </a:lnTo>
                  <a:lnTo>
                    <a:pt x="130060" y="22316"/>
                  </a:lnTo>
                  <a:lnTo>
                    <a:pt x="146386" y="46532"/>
                  </a:lnTo>
                  <a:lnTo>
                    <a:pt x="152372" y="76186"/>
                  </a:lnTo>
                  <a:lnTo>
                    <a:pt x="152372" y="259471"/>
                  </a:lnTo>
                </a:path>
              </a:pathLst>
            </a:custGeom>
            <a:ln w="2750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30951" y="7607687"/>
              <a:ext cx="6262877" cy="3715310"/>
            </a:xfrm>
            <a:prstGeom prst="rect">
              <a:avLst/>
            </a:prstGeom>
          </p:spPr>
        </p:pic>
      </p:grpSp>
      <p:sp>
        <p:nvSpPr>
          <p:cNvPr id="200" name="object 200"/>
          <p:cNvSpPr txBox="1"/>
          <p:nvPr/>
        </p:nvSpPr>
        <p:spPr>
          <a:xfrm>
            <a:off x="7258951" y="1858768"/>
            <a:ext cx="11910060" cy="4514056"/>
          </a:xfrm>
          <a:prstGeom prst="rect">
            <a:avLst/>
          </a:prstGeom>
        </p:spPr>
        <p:txBody>
          <a:bodyPr vert="horz" wrap="square" lIns="0" tIns="513080" rIns="0" bIns="0" rtlCol="0" anchor="t">
            <a:spAutoFit/>
          </a:bodyPr>
          <a:lstStyle/>
          <a:p>
            <a:pPr marL="513080" marR="1770380">
              <a:lnSpc>
                <a:spcPts val="8790"/>
              </a:lnSpc>
              <a:spcBef>
                <a:spcPts val="4040"/>
              </a:spcBef>
            </a:pPr>
            <a:r>
              <a:rPr lang="en-US" sz="4400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Carrying the System: Women’s Invisible Burden in South Africa’s Childcare System</a:t>
            </a:r>
          </a:p>
          <a:p>
            <a:pPr marL="513080" marR="2413000" algn="just">
              <a:spcBef>
                <a:spcPts val="1430"/>
              </a:spcBef>
            </a:pPr>
            <a:r>
              <a:rPr lang="en-US" sz="2800" spc="-10" dirty="0">
                <a:latin typeface="IBM Plex Sans Condensed"/>
                <a:ea typeface="Roboto"/>
                <a:cs typeface="Calibri"/>
              </a:rPr>
              <a:t>Lerato Shai</a:t>
            </a:r>
            <a:endParaRPr lang="en-US" sz="2800" dirty="0">
              <a:latin typeface="IBM Plex Sans Condensed"/>
              <a:ea typeface="Roboto"/>
              <a:cs typeface="Calibri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7586882" y="813862"/>
            <a:ext cx="11582400" cy="3462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581515" algn="l"/>
              </a:tabLst>
            </a:pPr>
            <a:r>
              <a:rPr lang="en-US" sz="2150" spc="-10" dirty="0">
                <a:latin typeface="IBM Plex Sans Condensed" panose="020B0506050203000203" pitchFamily="34" charset="0"/>
                <a:ea typeface="Roboto" panose="02000000000000000000" pitchFamily="2" charset="0"/>
                <a:cs typeface="Microsoft Sans Serif"/>
              </a:rPr>
              <a:t>Webinar series                                                                                                                                                          6 May 2026</a:t>
            </a:r>
            <a:endParaRPr sz="2150" dirty="0">
              <a:latin typeface="IBM Plex Sans Condensed" panose="020B0506050203000203" pitchFamily="34" charset="0"/>
              <a:ea typeface="Roboto" panose="02000000000000000000" pitchFamily="2" charset="0"/>
              <a:cs typeface="Microsoft Sans Serif"/>
            </a:endParaRPr>
          </a:p>
        </p:txBody>
      </p:sp>
      <p:pic>
        <p:nvPicPr>
          <p:cNvPr id="206" name="Picture 205" descr="A logo with a sun and text&#10;&#10;AI-generated content may be incorrect.">
            <a:extLst>
              <a:ext uri="{FF2B5EF4-FFF2-40B4-BE49-F238E27FC236}">
                <a16:creationId xmlns:a16="http://schemas.microsoft.com/office/drawing/2014/main" id="{398C84EC-25B5-4D2D-3C5F-D8E73F82E0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4" y="1446123"/>
            <a:ext cx="6258643" cy="3217952"/>
          </a:xfrm>
          <a:prstGeom prst="rect">
            <a:avLst/>
          </a:prstGeom>
        </p:spPr>
      </p:pic>
      <p:sp>
        <p:nvSpPr>
          <p:cNvPr id="172" name="Slide Number Placeholder 171">
            <a:extLst>
              <a:ext uri="{FF2B5EF4-FFF2-40B4-BE49-F238E27FC236}">
                <a16:creationId xmlns:a16="http://schemas.microsoft.com/office/drawing/2014/main" id="{DE13BFDC-2544-2505-65D2-F5BCDD42E6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1</a:t>
            </a:fld>
            <a:endParaRPr lang="en-US" spc="4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B6F9C-5949-3C02-B6E5-D48AEA716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>
            <a:extLst>
              <a:ext uri="{FF2B5EF4-FFF2-40B4-BE49-F238E27FC236}">
                <a16:creationId xmlns:a16="http://schemas.microsoft.com/office/drawing/2014/main" id="{A667E550-907F-2313-6993-681C9DAFC76C}"/>
              </a:ext>
            </a:extLst>
          </p:cNvPr>
          <p:cNvGrpSpPr/>
          <p:nvPr/>
        </p:nvGrpSpPr>
        <p:grpSpPr>
          <a:xfrm>
            <a:off x="3939813" y="378066"/>
            <a:ext cx="14969006" cy="9606280"/>
            <a:chOff x="4253701" y="376395"/>
            <a:chExt cx="14969006" cy="960628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C80D19F-EDA7-B2D2-4F60-77AEEFBFBB8A}"/>
                </a:ext>
              </a:extLst>
            </p:cNvPr>
            <p:cNvSpPr/>
            <p:nvPr/>
          </p:nvSpPr>
          <p:spPr>
            <a:xfrm>
              <a:off x="4405307" y="533240"/>
              <a:ext cx="4676775" cy="4499610"/>
            </a:xfrm>
            <a:custGeom>
              <a:avLst/>
              <a:gdLst/>
              <a:ahLst/>
              <a:cxnLst/>
              <a:rect l="l" t="t" r="r" b="b"/>
              <a:pathLst>
                <a:path w="4676775" h="4499610">
                  <a:moveTo>
                    <a:pt x="4676695" y="0"/>
                  </a:moveTo>
                  <a:lnTo>
                    <a:pt x="0" y="0"/>
                  </a:lnTo>
                  <a:lnTo>
                    <a:pt x="0" y="4499412"/>
                  </a:lnTo>
                  <a:lnTo>
                    <a:pt x="4676695" y="4499412"/>
                  </a:lnTo>
                  <a:lnTo>
                    <a:pt x="4676695" y="0"/>
                  </a:lnTo>
                  <a:close/>
                </a:path>
              </a:pathLst>
            </a:custGeom>
            <a:solidFill>
              <a:srgbClr val="5CAC6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789D8E2-814A-F802-1927-35D60F39B651}"/>
                </a:ext>
              </a:extLst>
            </p:cNvPr>
            <p:cNvSpPr/>
            <p:nvPr/>
          </p:nvSpPr>
          <p:spPr>
            <a:xfrm>
              <a:off x="4620779" y="519050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82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0B609A0-A08A-C733-5E89-42E02AD2C5FA}"/>
                </a:ext>
              </a:extLst>
            </p:cNvPr>
            <p:cNvSpPr/>
            <p:nvPr/>
          </p:nvSpPr>
          <p:spPr>
            <a:xfrm>
              <a:off x="4808971" y="5190501"/>
              <a:ext cx="13978890" cy="0"/>
            </a:xfrm>
            <a:custGeom>
              <a:avLst/>
              <a:gdLst/>
              <a:ahLst/>
              <a:cxnLst/>
              <a:rect l="l" t="t" r="r" b="b"/>
              <a:pathLst>
                <a:path w="13978890">
                  <a:moveTo>
                    <a:pt x="0" y="0"/>
                  </a:moveTo>
                  <a:lnTo>
                    <a:pt x="13978391" y="0"/>
                  </a:lnTo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E087B51-3137-B835-89CD-20B6995E8D00}"/>
                </a:ext>
              </a:extLst>
            </p:cNvPr>
            <p:cNvSpPr/>
            <p:nvPr/>
          </p:nvSpPr>
          <p:spPr>
            <a:xfrm>
              <a:off x="18850044" y="519050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82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6FB6D60-1DC4-93DC-B608-BEE0A4B56FA3}"/>
                </a:ext>
              </a:extLst>
            </p:cNvPr>
            <p:cNvSpPr/>
            <p:nvPr/>
          </p:nvSpPr>
          <p:spPr>
            <a:xfrm>
              <a:off x="9246231" y="70894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5">
                  <a:moveTo>
                    <a:pt x="0" y="0"/>
                  </a:moveTo>
                  <a:lnTo>
                    <a:pt x="0" y="628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4637C63-0D70-F416-45DF-D474E8C59454}"/>
                </a:ext>
              </a:extLst>
            </p:cNvPr>
            <p:cNvSpPr/>
            <p:nvPr/>
          </p:nvSpPr>
          <p:spPr>
            <a:xfrm>
              <a:off x="9246231" y="896227"/>
              <a:ext cx="0" cy="8650605"/>
            </a:xfrm>
            <a:custGeom>
              <a:avLst/>
              <a:gdLst/>
              <a:ahLst/>
              <a:cxnLst/>
              <a:rect l="l" t="t" r="r" b="b"/>
              <a:pathLst>
                <a:path h="8650605">
                  <a:moveTo>
                    <a:pt x="0" y="0"/>
                  </a:moveTo>
                  <a:lnTo>
                    <a:pt x="0" y="8650029"/>
                  </a:lnTo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0F68077D-2D92-B40D-E31B-F9FDF34B3323}"/>
                </a:ext>
              </a:extLst>
            </p:cNvPr>
            <p:cNvSpPr/>
            <p:nvPr/>
          </p:nvSpPr>
          <p:spPr>
            <a:xfrm>
              <a:off x="9246231" y="960849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5">
                  <a:moveTo>
                    <a:pt x="0" y="0"/>
                  </a:moveTo>
                  <a:lnTo>
                    <a:pt x="0" y="628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35AB39B-2918-20A4-CC7D-F64BC38EF818}"/>
                </a:ext>
              </a:extLst>
            </p:cNvPr>
            <p:cNvSpPr/>
            <p:nvPr/>
          </p:nvSpPr>
          <p:spPr>
            <a:xfrm>
              <a:off x="14237055" y="70894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5">
                  <a:moveTo>
                    <a:pt x="0" y="0"/>
                  </a:moveTo>
                  <a:lnTo>
                    <a:pt x="0" y="628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D405193C-B3EE-ACC7-0732-F99AEF09904F}"/>
                </a:ext>
              </a:extLst>
            </p:cNvPr>
            <p:cNvSpPr/>
            <p:nvPr/>
          </p:nvSpPr>
          <p:spPr>
            <a:xfrm>
              <a:off x="14237055" y="896227"/>
              <a:ext cx="0" cy="8650605"/>
            </a:xfrm>
            <a:custGeom>
              <a:avLst/>
              <a:gdLst/>
              <a:ahLst/>
              <a:cxnLst/>
              <a:rect l="l" t="t" r="r" b="b"/>
              <a:pathLst>
                <a:path h="8650605">
                  <a:moveTo>
                    <a:pt x="0" y="0"/>
                  </a:moveTo>
                  <a:lnTo>
                    <a:pt x="0" y="8650029"/>
                  </a:lnTo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7AF3EE7-74C1-31A4-E79C-95804C0013B7}"/>
                </a:ext>
              </a:extLst>
            </p:cNvPr>
            <p:cNvSpPr/>
            <p:nvPr/>
          </p:nvSpPr>
          <p:spPr>
            <a:xfrm>
              <a:off x="14237055" y="960849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5">
                  <a:moveTo>
                    <a:pt x="0" y="0"/>
                  </a:moveTo>
                  <a:lnTo>
                    <a:pt x="0" y="628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2670AFC-3656-EFD3-933C-C3033C74890F}"/>
                </a:ext>
              </a:extLst>
            </p:cNvPr>
            <p:cNvSpPr/>
            <p:nvPr/>
          </p:nvSpPr>
          <p:spPr>
            <a:xfrm>
              <a:off x="4253701" y="690804"/>
              <a:ext cx="0" cy="8980805"/>
            </a:xfrm>
            <a:custGeom>
              <a:avLst/>
              <a:gdLst/>
              <a:ahLst/>
              <a:cxnLst/>
              <a:rect l="l" t="t" r="r" b="b"/>
              <a:pathLst>
                <a:path h="8980805">
                  <a:moveTo>
                    <a:pt x="0" y="0"/>
                  </a:moveTo>
                  <a:lnTo>
                    <a:pt x="0" y="8980511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1BBCF550-C625-E01F-4AC4-0EE7006DE4E6}"/>
                </a:ext>
              </a:extLst>
            </p:cNvPr>
            <p:cNvSpPr/>
            <p:nvPr/>
          </p:nvSpPr>
          <p:spPr>
            <a:xfrm>
              <a:off x="4255401" y="376395"/>
              <a:ext cx="4991100" cy="4814570"/>
            </a:xfrm>
            <a:custGeom>
              <a:avLst/>
              <a:gdLst/>
              <a:ahLst/>
              <a:cxnLst/>
              <a:rect l="l" t="t" r="r" b="b"/>
              <a:pathLst>
                <a:path w="4991100" h="4814570">
                  <a:moveTo>
                    <a:pt x="4990820" y="0"/>
                  </a:moveTo>
                  <a:lnTo>
                    <a:pt x="4676699" y="0"/>
                  </a:lnTo>
                  <a:lnTo>
                    <a:pt x="4676699" y="314960"/>
                  </a:lnTo>
                  <a:lnTo>
                    <a:pt x="4676699" y="4499610"/>
                  </a:lnTo>
                  <a:lnTo>
                    <a:pt x="314134" y="4499610"/>
                  </a:lnTo>
                  <a:lnTo>
                    <a:pt x="314134" y="314960"/>
                  </a:lnTo>
                  <a:lnTo>
                    <a:pt x="4676699" y="314960"/>
                  </a:lnTo>
                  <a:lnTo>
                    <a:pt x="4676699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99610"/>
                  </a:lnTo>
                  <a:lnTo>
                    <a:pt x="0" y="4814570"/>
                  </a:lnTo>
                  <a:lnTo>
                    <a:pt x="4990820" y="4814570"/>
                  </a:lnTo>
                  <a:lnTo>
                    <a:pt x="4990820" y="4499991"/>
                  </a:lnTo>
                  <a:lnTo>
                    <a:pt x="4990820" y="4499610"/>
                  </a:lnTo>
                  <a:lnTo>
                    <a:pt x="4990820" y="314960"/>
                  </a:lnTo>
                  <a:lnTo>
                    <a:pt x="4990820" y="314706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45987864-8974-F0FE-D46A-DD4D036D3BA2}"/>
                </a:ext>
              </a:extLst>
            </p:cNvPr>
            <p:cNvSpPr/>
            <p:nvPr/>
          </p:nvSpPr>
          <p:spPr>
            <a:xfrm>
              <a:off x="9400572" y="534025"/>
              <a:ext cx="4676775" cy="4499610"/>
            </a:xfrm>
            <a:custGeom>
              <a:avLst/>
              <a:gdLst/>
              <a:ahLst/>
              <a:cxnLst/>
              <a:rect l="l" t="t" r="r" b="b"/>
              <a:pathLst>
                <a:path w="4676775" h="4499610">
                  <a:moveTo>
                    <a:pt x="4676695" y="0"/>
                  </a:moveTo>
                  <a:lnTo>
                    <a:pt x="0" y="0"/>
                  </a:lnTo>
                  <a:lnTo>
                    <a:pt x="0" y="4499412"/>
                  </a:lnTo>
                  <a:lnTo>
                    <a:pt x="4676695" y="4499412"/>
                  </a:lnTo>
                  <a:lnTo>
                    <a:pt x="4676695" y="0"/>
                  </a:lnTo>
                  <a:close/>
                </a:path>
              </a:pathLst>
            </a:custGeom>
            <a:solidFill>
              <a:srgbClr val="F8BB2C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3DAC65CF-7E0F-9778-E15F-6B3A219FC0F7}"/>
                </a:ext>
              </a:extLst>
            </p:cNvPr>
            <p:cNvSpPr/>
            <p:nvPr/>
          </p:nvSpPr>
          <p:spPr>
            <a:xfrm>
              <a:off x="9243504" y="376395"/>
              <a:ext cx="4991100" cy="4814570"/>
            </a:xfrm>
            <a:custGeom>
              <a:avLst/>
              <a:gdLst/>
              <a:ahLst/>
              <a:cxnLst/>
              <a:rect l="l" t="t" r="r" b="b"/>
              <a:pathLst>
                <a:path w="4991100" h="4814570">
                  <a:moveTo>
                    <a:pt x="4990820" y="0"/>
                  </a:moveTo>
                  <a:lnTo>
                    <a:pt x="4676699" y="0"/>
                  </a:lnTo>
                  <a:lnTo>
                    <a:pt x="4676699" y="314960"/>
                  </a:lnTo>
                  <a:lnTo>
                    <a:pt x="4676699" y="4499610"/>
                  </a:lnTo>
                  <a:lnTo>
                    <a:pt x="314121" y="4499610"/>
                  </a:lnTo>
                  <a:lnTo>
                    <a:pt x="314121" y="314960"/>
                  </a:lnTo>
                  <a:lnTo>
                    <a:pt x="4676699" y="314960"/>
                  </a:lnTo>
                  <a:lnTo>
                    <a:pt x="4676699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99610"/>
                  </a:lnTo>
                  <a:lnTo>
                    <a:pt x="0" y="4814570"/>
                  </a:lnTo>
                  <a:lnTo>
                    <a:pt x="4990820" y="4814570"/>
                  </a:lnTo>
                  <a:lnTo>
                    <a:pt x="4990820" y="4499991"/>
                  </a:lnTo>
                  <a:lnTo>
                    <a:pt x="4990820" y="4499610"/>
                  </a:lnTo>
                  <a:lnTo>
                    <a:pt x="4990820" y="314960"/>
                  </a:lnTo>
                  <a:lnTo>
                    <a:pt x="4990820" y="314706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116661EC-D5DD-DA18-1AA2-B32F5773B0DA}"/>
                </a:ext>
              </a:extLst>
            </p:cNvPr>
            <p:cNvSpPr/>
            <p:nvPr/>
          </p:nvSpPr>
          <p:spPr>
            <a:xfrm>
              <a:off x="14388661" y="534025"/>
              <a:ext cx="4676775" cy="4499610"/>
            </a:xfrm>
            <a:custGeom>
              <a:avLst/>
              <a:gdLst/>
              <a:ahLst/>
              <a:cxnLst/>
              <a:rect l="l" t="t" r="r" b="b"/>
              <a:pathLst>
                <a:path w="4676775" h="4499610">
                  <a:moveTo>
                    <a:pt x="4676705" y="0"/>
                  </a:moveTo>
                  <a:lnTo>
                    <a:pt x="0" y="0"/>
                  </a:lnTo>
                  <a:lnTo>
                    <a:pt x="0" y="4499412"/>
                  </a:lnTo>
                  <a:lnTo>
                    <a:pt x="4676705" y="4499412"/>
                  </a:lnTo>
                  <a:lnTo>
                    <a:pt x="4676705" y="0"/>
                  </a:lnTo>
                  <a:close/>
                </a:path>
              </a:pathLst>
            </a:custGeom>
            <a:solidFill>
              <a:srgbClr val="EB845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CF4CF588-091B-5198-940B-57C6C81B95C2}"/>
                </a:ext>
              </a:extLst>
            </p:cNvPr>
            <p:cNvSpPr/>
            <p:nvPr/>
          </p:nvSpPr>
          <p:spPr>
            <a:xfrm>
              <a:off x="14231607" y="376395"/>
              <a:ext cx="4991100" cy="4814570"/>
            </a:xfrm>
            <a:custGeom>
              <a:avLst/>
              <a:gdLst/>
              <a:ahLst/>
              <a:cxnLst/>
              <a:rect l="l" t="t" r="r" b="b"/>
              <a:pathLst>
                <a:path w="4991100" h="4814570">
                  <a:moveTo>
                    <a:pt x="4990820" y="0"/>
                  </a:moveTo>
                  <a:lnTo>
                    <a:pt x="4676686" y="0"/>
                  </a:lnTo>
                  <a:lnTo>
                    <a:pt x="4676686" y="314960"/>
                  </a:lnTo>
                  <a:lnTo>
                    <a:pt x="4676686" y="4499610"/>
                  </a:lnTo>
                  <a:lnTo>
                    <a:pt x="314121" y="4499610"/>
                  </a:lnTo>
                  <a:lnTo>
                    <a:pt x="314121" y="314960"/>
                  </a:lnTo>
                  <a:lnTo>
                    <a:pt x="4676686" y="314960"/>
                  </a:lnTo>
                  <a:lnTo>
                    <a:pt x="4676686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99610"/>
                  </a:lnTo>
                  <a:lnTo>
                    <a:pt x="0" y="4814570"/>
                  </a:lnTo>
                  <a:lnTo>
                    <a:pt x="4990820" y="4814570"/>
                  </a:lnTo>
                  <a:lnTo>
                    <a:pt x="4990820" y="4499991"/>
                  </a:lnTo>
                  <a:lnTo>
                    <a:pt x="4990820" y="4499610"/>
                  </a:lnTo>
                  <a:lnTo>
                    <a:pt x="4990820" y="314960"/>
                  </a:lnTo>
                  <a:lnTo>
                    <a:pt x="4990820" y="314706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D93F6A0F-847F-8C78-54D9-F070E133557C}"/>
                </a:ext>
              </a:extLst>
            </p:cNvPr>
            <p:cNvSpPr/>
            <p:nvPr/>
          </p:nvSpPr>
          <p:spPr>
            <a:xfrm>
              <a:off x="4444243" y="5346540"/>
              <a:ext cx="4676775" cy="4479290"/>
            </a:xfrm>
            <a:custGeom>
              <a:avLst/>
              <a:gdLst/>
              <a:ahLst/>
              <a:cxnLst/>
              <a:rect l="l" t="t" r="r" b="b"/>
              <a:pathLst>
                <a:path w="4676775" h="4479290">
                  <a:moveTo>
                    <a:pt x="4676695" y="0"/>
                  </a:moveTo>
                  <a:lnTo>
                    <a:pt x="0" y="0"/>
                  </a:lnTo>
                  <a:lnTo>
                    <a:pt x="0" y="4478931"/>
                  </a:lnTo>
                  <a:lnTo>
                    <a:pt x="4676695" y="4478931"/>
                  </a:lnTo>
                  <a:lnTo>
                    <a:pt x="4676695" y="0"/>
                  </a:lnTo>
                  <a:close/>
                </a:path>
              </a:pathLst>
            </a:custGeom>
            <a:solidFill>
              <a:srgbClr val="D25A6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D50765D5-0CA2-9FB1-643D-7DF7452CE316}"/>
                </a:ext>
              </a:extLst>
            </p:cNvPr>
            <p:cNvSpPr/>
            <p:nvPr/>
          </p:nvSpPr>
          <p:spPr>
            <a:xfrm>
              <a:off x="4255401" y="5189695"/>
              <a:ext cx="4991100" cy="4792980"/>
            </a:xfrm>
            <a:custGeom>
              <a:avLst/>
              <a:gdLst/>
              <a:ahLst/>
              <a:cxnLst/>
              <a:rect l="l" t="t" r="r" b="b"/>
              <a:pathLst>
                <a:path w="4991100" h="4792980">
                  <a:moveTo>
                    <a:pt x="4990820" y="0"/>
                  </a:moveTo>
                  <a:lnTo>
                    <a:pt x="4676699" y="0"/>
                  </a:lnTo>
                  <a:lnTo>
                    <a:pt x="4676699" y="314960"/>
                  </a:lnTo>
                  <a:lnTo>
                    <a:pt x="4676699" y="4479290"/>
                  </a:lnTo>
                  <a:lnTo>
                    <a:pt x="314134" y="4479290"/>
                  </a:lnTo>
                  <a:lnTo>
                    <a:pt x="314134" y="314960"/>
                  </a:lnTo>
                  <a:lnTo>
                    <a:pt x="4676699" y="314960"/>
                  </a:lnTo>
                  <a:lnTo>
                    <a:pt x="4676699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79290"/>
                  </a:lnTo>
                  <a:lnTo>
                    <a:pt x="0" y="4792980"/>
                  </a:lnTo>
                  <a:lnTo>
                    <a:pt x="4990820" y="4792980"/>
                  </a:lnTo>
                  <a:lnTo>
                    <a:pt x="4990820" y="4479455"/>
                  </a:lnTo>
                  <a:lnTo>
                    <a:pt x="4990820" y="4479290"/>
                  </a:lnTo>
                  <a:lnTo>
                    <a:pt x="4990820" y="314960"/>
                  </a:lnTo>
                  <a:lnTo>
                    <a:pt x="4990820" y="314655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7C28AF67-05FF-3654-13F9-F3B847A67525}"/>
                </a:ext>
              </a:extLst>
            </p:cNvPr>
            <p:cNvSpPr/>
            <p:nvPr/>
          </p:nvSpPr>
          <p:spPr>
            <a:xfrm>
              <a:off x="9400572" y="5347282"/>
              <a:ext cx="4676775" cy="4479290"/>
            </a:xfrm>
            <a:custGeom>
              <a:avLst/>
              <a:gdLst/>
              <a:ahLst/>
              <a:cxnLst/>
              <a:rect l="l" t="t" r="r" b="b"/>
              <a:pathLst>
                <a:path w="4676775" h="4479290">
                  <a:moveTo>
                    <a:pt x="4676695" y="0"/>
                  </a:moveTo>
                  <a:lnTo>
                    <a:pt x="0" y="0"/>
                  </a:lnTo>
                  <a:lnTo>
                    <a:pt x="0" y="4478931"/>
                  </a:lnTo>
                  <a:lnTo>
                    <a:pt x="4676695" y="4478931"/>
                  </a:lnTo>
                  <a:lnTo>
                    <a:pt x="4676695" y="0"/>
                  </a:lnTo>
                  <a:close/>
                </a:path>
              </a:pathLst>
            </a:custGeom>
            <a:solidFill>
              <a:srgbClr val="9A397C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EC23C976-CFDB-12FE-C928-0BCB8F30AD2A}"/>
                </a:ext>
              </a:extLst>
            </p:cNvPr>
            <p:cNvSpPr/>
            <p:nvPr/>
          </p:nvSpPr>
          <p:spPr>
            <a:xfrm>
              <a:off x="9243504" y="5189695"/>
              <a:ext cx="4991100" cy="4792980"/>
            </a:xfrm>
            <a:custGeom>
              <a:avLst/>
              <a:gdLst/>
              <a:ahLst/>
              <a:cxnLst/>
              <a:rect l="l" t="t" r="r" b="b"/>
              <a:pathLst>
                <a:path w="4991100" h="4792980">
                  <a:moveTo>
                    <a:pt x="4990820" y="0"/>
                  </a:moveTo>
                  <a:lnTo>
                    <a:pt x="4676699" y="0"/>
                  </a:lnTo>
                  <a:lnTo>
                    <a:pt x="4676699" y="314960"/>
                  </a:lnTo>
                  <a:lnTo>
                    <a:pt x="4676699" y="4479290"/>
                  </a:lnTo>
                  <a:lnTo>
                    <a:pt x="314121" y="4479290"/>
                  </a:lnTo>
                  <a:lnTo>
                    <a:pt x="314121" y="314960"/>
                  </a:lnTo>
                  <a:lnTo>
                    <a:pt x="4676699" y="314960"/>
                  </a:lnTo>
                  <a:lnTo>
                    <a:pt x="4676699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79290"/>
                  </a:lnTo>
                  <a:lnTo>
                    <a:pt x="0" y="4792980"/>
                  </a:lnTo>
                  <a:lnTo>
                    <a:pt x="4990820" y="4792980"/>
                  </a:lnTo>
                  <a:lnTo>
                    <a:pt x="4990820" y="4479455"/>
                  </a:lnTo>
                  <a:lnTo>
                    <a:pt x="4990820" y="4479290"/>
                  </a:lnTo>
                  <a:lnTo>
                    <a:pt x="4990820" y="314960"/>
                  </a:lnTo>
                  <a:lnTo>
                    <a:pt x="4990820" y="314655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24A899E0-7986-E29F-6C82-E91C8DE320F4}"/>
                </a:ext>
              </a:extLst>
            </p:cNvPr>
            <p:cNvSpPr/>
            <p:nvPr/>
          </p:nvSpPr>
          <p:spPr>
            <a:xfrm>
              <a:off x="14388661" y="5347282"/>
              <a:ext cx="4676775" cy="4479290"/>
            </a:xfrm>
            <a:custGeom>
              <a:avLst/>
              <a:gdLst/>
              <a:ahLst/>
              <a:cxnLst/>
              <a:rect l="l" t="t" r="r" b="b"/>
              <a:pathLst>
                <a:path w="4676775" h="4479290">
                  <a:moveTo>
                    <a:pt x="4676705" y="0"/>
                  </a:moveTo>
                  <a:lnTo>
                    <a:pt x="0" y="0"/>
                  </a:lnTo>
                  <a:lnTo>
                    <a:pt x="0" y="4478931"/>
                  </a:lnTo>
                  <a:lnTo>
                    <a:pt x="4676705" y="4478931"/>
                  </a:lnTo>
                  <a:lnTo>
                    <a:pt x="4676705" y="0"/>
                  </a:lnTo>
                  <a:close/>
                </a:path>
              </a:pathLst>
            </a:custGeom>
            <a:solidFill>
              <a:srgbClr val="F8BB2C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121DEF39-4A85-4D9F-2733-DAE06FCB95F3}"/>
                </a:ext>
              </a:extLst>
            </p:cNvPr>
            <p:cNvSpPr/>
            <p:nvPr/>
          </p:nvSpPr>
          <p:spPr>
            <a:xfrm>
              <a:off x="14231607" y="5189695"/>
              <a:ext cx="4991100" cy="4792980"/>
            </a:xfrm>
            <a:custGeom>
              <a:avLst/>
              <a:gdLst/>
              <a:ahLst/>
              <a:cxnLst/>
              <a:rect l="l" t="t" r="r" b="b"/>
              <a:pathLst>
                <a:path w="4991100" h="4792980">
                  <a:moveTo>
                    <a:pt x="4990820" y="0"/>
                  </a:moveTo>
                  <a:lnTo>
                    <a:pt x="4676686" y="0"/>
                  </a:lnTo>
                  <a:lnTo>
                    <a:pt x="4676686" y="314960"/>
                  </a:lnTo>
                  <a:lnTo>
                    <a:pt x="4676686" y="4479290"/>
                  </a:lnTo>
                  <a:lnTo>
                    <a:pt x="314121" y="4479290"/>
                  </a:lnTo>
                  <a:lnTo>
                    <a:pt x="314121" y="314960"/>
                  </a:lnTo>
                  <a:lnTo>
                    <a:pt x="4676686" y="314960"/>
                  </a:lnTo>
                  <a:lnTo>
                    <a:pt x="4676686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79290"/>
                  </a:lnTo>
                  <a:lnTo>
                    <a:pt x="0" y="4792980"/>
                  </a:lnTo>
                  <a:lnTo>
                    <a:pt x="4990820" y="4792980"/>
                  </a:lnTo>
                  <a:lnTo>
                    <a:pt x="4990820" y="4479455"/>
                  </a:lnTo>
                  <a:lnTo>
                    <a:pt x="4990820" y="4479290"/>
                  </a:lnTo>
                  <a:lnTo>
                    <a:pt x="4990820" y="314960"/>
                  </a:lnTo>
                  <a:lnTo>
                    <a:pt x="4990820" y="314655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</p:grpSp>
      <p:sp>
        <p:nvSpPr>
          <p:cNvPr id="28" name="object 28">
            <a:extLst>
              <a:ext uri="{FF2B5EF4-FFF2-40B4-BE49-F238E27FC236}">
                <a16:creationId xmlns:a16="http://schemas.microsoft.com/office/drawing/2014/main" id="{B7EC6296-317B-75A0-6560-E57400EDC785}"/>
              </a:ext>
            </a:extLst>
          </p:cNvPr>
          <p:cNvSpPr/>
          <p:nvPr/>
        </p:nvSpPr>
        <p:spPr>
          <a:xfrm>
            <a:off x="19329254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78322700-2FDD-F449-17C6-A4CDAC790B13}"/>
              </a:ext>
            </a:extLst>
          </p:cNvPr>
          <p:cNvSpPr txBox="1"/>
          <p:nvPr/>
        </p:nvSpPr>
        <p:spPr>
          <a:xfrm>
            <a:off x="4205989" y="560278"/>
            <a:ext cx="4460260" cy="3180999"/>
          </a:xfrm>
          <a:prstGeom prst="rect">
            <a:avLst/>
          </a:prstGeom>
        </p:spPr>
        <p:txBody>
          <a:bodyPr vert="horz" wrap="square" lIns="0" tIns="3365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en-US" sz="3200" b="1" dirty="0" err="1">
                <a:latin typeface="IBM Plex Sans Condensed (Headings)"/>
                <a:ea typeface="Roboto"/>
              </a:rPr>
              <a:t>Programmes</a:t>
            </a:r>
            <a:endParaRPr lang="en-US" sz="3200" b="1" dirty="0">
              <a:latin typeface="IBM Plex Sans Condensed (Headings)"/>
              <a:ea typeface="Roboto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endParaRPr lang="en-US" sz="1850" dirty="0">
              <a:latin typeface="IBM Plex Sans Condensed (Headings)"/>
              <a:ea typeface="Roboto"/>
            </a:endParaRPr>
          </a:p>
          <a:p>
            <a:pPr marL="457200" indent="-457200" algn="l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42 000+ </a:t>
            </a:r>
            <a:r>
              <a:rPr lang="en-US" sz="2400" dirty="0" err="1">
                <a:latin typeface="IBM Plex Sans Condensed (Headings)"/>
                <a:ea typeface="Roboto"/>
              </a:rPr>
              <a:t>programmes</a:t>
            </a:r>
            <a:r>
              <a:rPr lang="en-US" sz="2400" dirty="0">
                <a:latin typeface="IBM Plex Sans Condensed (Headings)"/>
                <a:ea typeface="Roboto"/>
              </a:rPr>
              <a:t>, mostly small and community based</a:t>
            </a:r>
          </a:p>
          <a:p>
            <a:pPr marL="457200" indent="-457200" algn="l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Self-starting providers dominate</a:t>
            </a:r>
          </a:p>
          <a:p>
            <a:pPr marL="457200" indent="-457200" algn="l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Weak formal support, monitoring and uneven quality</a:t>
            </a:r>
            <a:endParaRPr lang="en-US" sz="2400" dirty="0">
              <a:latin typeface="IBM Plex Sans Condensed (Headings)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4AAACED2-D94F-E5B4-D01E-9111ED624F5B}"/>
              </a:ext>
            </a:extLst>
          </p:cNvPr>
          <p:cNvSpPr txBox="1"/>
          <p:nvPr/>
        </p:nvSpPr>
        <p:spPr>
          <a:xfrm>
            <a:off x="9288270" y="658008"/>
            <a:ext cx="4363085" cy="3634969"/>
          </a:xfrm>
          <a:prstGeom prst="rect">
            <a:avLst/>
          </a:prstGeom>
        </p:spPr>
        <p:txBody>
          <a:bodyPr vert="horz" wrap="square" lIns="0" tIns="33655" rIns="0" bIns="0" rtlCol="0" anchor="t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265"/>
              </a:spcBef>
            </a:pPr>
            <a:r>
              <a:rPr lang="en-US" sz="3200" b="1" dirty="0">
                <a:latin typeface="IBM Plex Sans Condensed (Headings)"/>
                <a:ea typeface="Roboto"/>
              </a:rPr>
              <a:t>Workforce</a:t>
            </a:r>
          </a:p>
          <a:p>
            <a:pPr marL="5080" algn="ctr">
              <a:lnSpc>
                <a:spcPct val="100000"/>
              </a:lnSpc>
              <a:spcBef>
                <a:spcPts val="265"/>
              </a:spcBef>
            </a:pPr>
            <a:r>
              <a:rPr lang="en-US" sz="1850" b="1" dirty="0">
                <a:latin typeface="IBM Plex Sans Condensed (Headings)"/>
                <a:ea typeface="Roboto"/>
              </a:rPr>
              <a:t> </a:t>
            </a:r>
          </a:p>
          <a:p>
            <a:pPr marL="462280" indent="-457200" algn="l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198 000+ workers</a:t>
            </a:r>
          </a:p>
          <a:p>
            <a:pPr marL="462280" indent="-457200" algn="l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Operating independently</a:t>
            </a:r>
          </a:p>
          <a:p>
            <a:pPr marL="462280" indent="-457200" algn="l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Low and unstable incomes</a:t>
            </a:r>
          </a:p>
          <a:p>
            <a:pPr marL="462280" indent="-457200" algn="l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Limited ability to hire staff, invest or expand</a:t>
            </a:r>
          </a:p>
          <a:p>
            <a:pPr marL="462280" indent="-457200" algn="l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IBM Plex Sans Condensed (Headings)"/>
              <a:ea typeface="Roboto"/>
            </a:endParaRPr>
          </a:p>
          <a:p>
            <a:pPr marL="5080" algn="ctr">
              <a:lnSpc>
                <a:spcPct val="100000"/>
              </a:lnSpc>
              <a:spcBef>
                <a:spcPts val="265"/>
              </a:spcBef>
            </a:pPr>
            <a:endParaRPr lang="en-US" dirty="0">
              <a:latin typeface="IBM Plex Sans Condensed (Headings)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335A503A-ACC2-DB51-28FF-6DF8C4A1D030}"/>
              </a:ext>
            </a:extLst>
          </p:cNvPr>
          <p:cNvSpPr txBox="1"/>
          <p:nvPr/>
        </p:nvSpPr>
        <p:spPr>
          <a:xfrm>
            <a:off x="14231617" y="658008"/>
            <a:ext cx="4363085" cy="3550331"/>
          </a:xfrm>
          <a:prstGeom prst="rect">
            <a:avLst/>
          </a:prstGeom>
        </p:spPr>
        <p:txBody>
          <a:bodyPr vert="horz" wrap="square" lIns="0" tIns="33655" rIns="0" bIns="0" rtlCol="0" anchor="t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265"/>
              </a:spcBef>
            </a:pPr>
            <a:r>
              <a:rPr lang="en-US" sz="3200" b="1" dirty="0">
                <a:latin typeface="IBM Plex Sans Condensed (Headings)"/>
                <a:ea typeface="Roboto"/>
              </a:rPr>
              <a:t>Funding</a:t>
            </a:r>
          </a:p>
          <a:p>
            <a:pPr marL="5080" marR="0" lvl="0" indent="0" algn="ctr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BM Plex Sans Condensed (Headings)"/>
                <a:ea typeface="Roboto"/>
              </a:rPr>
              <a:t> </a:t>
            </a:r>
            <a:endParaRPr lang="en-US" sz="1600" b="1" dirty="0">
              <a:latin typeface="IBM Plex Sans Condensed (Headings)"/>
              <a:ea typeface="Roboto"/>
            </a:endParaRPr>
          </a:p>
          <a:p>
            <a:pPr marL="467995" indent="-457200" algn="l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69% of </a:t>
            </a:r>
            <a:r>
              <a:rPr lang="en-US" sz="2400" dirty="0" err="1">
                <a:latin typeface="IBM Plex Sans Condensed (Headings)"/>
                <a:ea typeface="Roboto"/>
              </a:rPr>
              <a:t>programmes</a:t>
            </a:r>
            <a:r>
              <a:rPr lang="en-US" sz="2400" dirty="0">
                <a:latin typeface="IBM Plex Sans Condensed (Headings)"/>
                <a:ea typeface="Roboto"/>
              </a:rPr>
              <a:t> rely primarily on fees</a:t>
            </a:r>
          </a:p>
          <a:p>
            <a:pPr marL="467995" indent="-457200" algn="l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R24 per child per day subsidy </a:t>
            </a:r>
            <a:r>
              <a:rPr lang="en-US" sz="2000" i="1" dirty="0">
                <a:latin typeface="IBM Plex Sans Condensed (Headings)"/>
                <a:ea typeface="Roboto"/>
              </a:rPr>
              <a:t>(far below cost of provision)</a:t>
            </a:r>
          </a:p>
          <a:p>
            <a:pPr marL="467995" indent="-457200" algn="l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Only 27% of the 2.3 million eligible children currently receive the subsidy</a:t>
            </a:r>
          </a:p>
        </p:txBody>
      </p:sp>
      <p:sp>
        <p:nvSpPr>
          <p:cNvPr id="88" name="object 88">
            <a:extLst>
              <a:ext uri="{FF2B5EF4-FFF2-40B4-BE49-F238E27FC236}">
                <a16:creationId xmlns:a16="http://schemas.microsoft.com/office/drawing/2014/main" id="{8BC3B886-E5C1-A743-8BEE-608672D9EF24}"/>
              </a:ext>
            </a:extLst>
          </p:cNvPr>
          <p:cNvSpPr txBox="1"/>
          <p:nvPr/>
        </p:nvSpPr>
        <p:spPr>
          <a:xfrm>
            <a:off x="4248263" y="5443819"/>
            <a:ext cx="4363085" cy="2773195"/>
          </a:xfrm>
          <a:prstGeom prst="rect">
            <a:avLst/>
          </a:prstGeom>
        </p:spPr>
        <p:txBody>
          <a:bodyPr vert="horz" wrap="square" lIns="0" tIns="3365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en-US" sz="3200" b="1" dirty="0">
                <a:latin typeface="IBM Plex Sans Condensed (Headings)"/>
                <a:ea typeface="Roboto"/>
              </a:rPr>
              <a:t>Child access</a:t>
            </a: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endParaRPr lang="en-US" sz="1850" b="1" dirty="0">
              <a:latin typeface="IBM Plex Sans Condensed (Headings)"/>
              <a:ea typeface="Roboto"/>
            </a:endParaRPr>
          </a:p>
          <a:p>
            <a:pPr marL="342900" indent="-342900" algn="l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1 million+ children aged 3 to 5 do not have access</a:t>
            </a:r>
          </a:p>
          <a:p>
            <a:pPr marL="342900" indent="-342900" algn="l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</a:rPr>
              <a:t>77% of non-enrolled children excluded due to inability to pay fees</a:t>
            </a:r>
            <a:endParaRPr lang="en-US" sz="2000" dirty="0">
              <a:latin typeface="IBM Plex Sans Condensed (Headings)"/>
              <a:ea typeface="Roboto"/>
            </a:endParaRPr>
          </a:p>
        </p:txBody>
      </p:sp>
      <p:sp>
        <p:nvSpPr>
          <p:cNvPr id="89" name="object 89">
            <a:extLst>
              <a:ext uri="{FF2B5EF4-FFF2-40B4-BE49-F238E27FC236}">
                <a16:creationId xmlns:a16="http://schemas.microsoft.com/office/drawing/2014/main" id="{BFD15901-9254-EE04-D0AF-254B61EF621C}"/>
              </a:ext>
            </a:extLst>
          </p:cNvPr>
          <p:cNvSpPr txBox="1"/>
          <p:nvPr/>
        </p:nvSpPr>
        <p:spPr>
          <a:xfrm>
            <a:off x="9272307" y="5443819"/>
            <a:ext cx="4363085" cy="3550331"/>
          </a:xfrm>
          <a:prstGeom prst="rect">
            <a:avLst/>
          </a:prstGeom>
        </p:spPr>
        <p:txBody>
          <a:bodyPr vert="horz" wrap="square" lIns="0" tIns="33655" rIns="0" bIns="0" rtlCol="0" anchor="t">
            <a:spAutoFit/>
          </a:bodyPr>
          <a:lstStyle/>
          <a:p>
            <a:pPr marL="5080" algn="ctr">
              <a:spcBef>
                <a:spcPts val="265"/>
              </a:spcBef>
            </a:pPr>
            <a:r>
              <a:rPr lang="en-US" sz="3200" b="1" dirty="0">
                <a:latin typeface="IBM Plex Sans Condensed (Headings)"/>
                <a:ea typeface="Roboto"/>
                <a:cs typeface="Calibri"/>
              </a:rPr>
              <a:t>Learning outcomes</a:t>
            </a:r>
          </a:p>
          <a:p>
            <a:pPr marL="5080" algn="ctr">
              <a:spcBef>
                <a:spcPts val="265"/>
              </a:spcBef>
            </a:pPr>
            <a:endParaRPr lang="en-US" sz="1850" b="1" dirty="0">
              <a:latin typeface="IBM Plex Sans Condensed (Headings)"/>
              <a:ea typeface="Roboto"/>
              <a:cs typeface="Calibri"/>
            </a:endParaRPr>
          </a:p>
          <a:p>
            <a:pPr marL="462280" indent="-457200" algn="l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  <a:cs typeface="Calibri"/>
              </a:rPr>
              <a:t>Only 42% of children aged 50 to 59 months are developmentally on track </a:t>
            </a:r>
          </a:p>
          <a:p>
            <a:pPr marL="462280" indent="-457200" algn="l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  <a:cs typeface="Calibri"/>
              </a:rPr>
              <a:t>82% not on track in </a:t>
            </a:r>
            <a:r>
              <a:rPr lang="en-US" sz="2400" dirty="0" err="1">
                <a:latin typeface="IBM Plex Sans Condensed (Headings)"/>
                <a:ea typeface="Roboto"/>
                <a:cs typeface="Calibri"/>
              </a:rPr>
              <a:t>atleast</a:t>
            </a:r>
            <a:r>
              <a:rPr lang="en-US" sz="2400" dirty="0">
                <a:latin typeface="IBM Plex Sans Condensed (Headings)"/>
                <a:ea typeface="Roboto"/>
                <a:cs typeface="Calibri"/>
              </a:rPr>
              <a:t> one domain</a:t>
            </a:r>
          </a:p>
          <a:p>
            <a:pPr marL="462280" indent="-457200" algn="l"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  <a:ea typeface="Roboto"/>
                <a:cs typeface="Calibri"/>
              </a:rPr>
              <a:t>Quality varies widely across different context</a:t>
            </a:r>
            <a:endParaRPr lang="en-US" sz="1850" dirty="0">
              <a:latin typeface="IBM Plex Sans Condensed (Headings)"/>
              <a:ea typeface="Roboto"/>
              <a:cs typeface="Calibri"/>
            </a:endParaRPr>
          </a:p>
        </p:txBody>
      </p:sp>
      <p:sp>
        <p:nvSpPr>
          <p:cNvPr id="90" name="object 90">
            <a:extLst>
              <a:ext uri="{FF2B5EF4-FFF2-40B4-BE49-F238E27FC236}">
                <a16:creationId xmlns:a16="http://schemas.microsoft.com/office/drawing/2014/main" id="{8560D4B9-9953-459E-219F-9AB0592812AD}"/>
              </a:ext>
            </a:extLst>
          </p:cNvPr>
          <p:cNvSpPr txBox="1"/>
          <p:nvPr/>
        </p:nvSpPr>
        <p:spPr>
          <a:xfrm>
            <a:off x="14204503" y="5445839"/>
            <a:ext cx="4363085" cy="3533018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0795" algn="ctr">
              <a:spcBef>
                <a:spcPts val="130"/>
              </a:spcBef>
            </a:pPr>
            <a:r>
              <a:rPr lang="en-US" sz="3200" b="1" dirty="0">
                <a:latin typeface="IBM Plex Sans Condensed (Headings)"/>
                <a:ea typeface="Roboto"/>
              </a:rPr>
              <a:t>Regulatory context</a:t>
            </a:r>
          </a:p>
          <a:p>
            <a:pPr marL="10795" algn="ctr">
              <a:spcBef>
                <a:spcPts val="130"/>
              </a:spcBef>
            </a:pPr>
            <a:r>
              <a:rPr lang="en-US" b="1" dirty="0">
                <a:latin typeface="IBM Plex Sans Condensed (Headings)"/>
                <a:ea typeface="Roboto"/>
              </a:rPr>
              <a:t> </a:t>
            </a:r>
          </a:p>
          <a:p>
            <a:pPr marL="467995" indent="-457200" algn="l"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IBM Plex Sans Condensed (Headings)"/>
                <a:ea typeface="Roboto"/>
              </a:rPr>
              <a:t>Registration acts as a gateway funding but complex requirements and processes exclude many providers </a:t>
            </a:r>
          </a:p>
          <a:p>
            <a:pPr marL="467995" indent="-457200" algn="l"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IBM Plex Sans Condensed (Headings)"/>
                <a:ea typeface="Roboto"/>
              </a:rPr>
              <a:t>Policy and funding are misaligned — early learning is treated as education in policy, but funded as a partial welfare subsidy</a:t>
            </a:r>
            <a:endParaRPr lang="en-US" sz="1850" b="1" dirty="0">
              <a:solidFill>
                <a:srgbClr val="000000"/>
              </a:solidFill>
              <a:latin typeface="IBM Plex Sans Condensed (Headings)"/>
              <a:ea typeface="Roboto"/>
            </a:endParaRPr>
          </a:p>
        </p:txBody>
      </p:sp>
      <p:sp>
        <p:nvSpPr>
          <p:cNvPr id="95" name="object 95">
            <a:extLst>
              <a:ext uri="{FF2B5EF4-FFF2-40B4-BE49-F238E27FC236}">
                <a16:creationId xmlns:a16="http://schemas.microsoft.com/office/drawing/2014/main" id="{9902C9FF-60C9-F168-A7AB-E46BD75CE576}"/>
              </a:ext>
            </a:extLst>
          </p:cNvPr>
          <p:cNvSpPr txBox="1"/>
          <p:nvPr/>
        </p:nvSpPr>
        <p:spPr>
          <a:xfrm>
            <a:off x="503437" y="918740"/>
            <a:ext cx="3282116" cy="451598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ct val="112100"/>
              </a:lnSpc>
              <a:spcBef>
                <a:spcPts val="95"/>
              </a:spcBef>
            </a:pPr>
            <a:r>
              <a:rPr lang="en-US" sz="4400" b="1" dirty="0">
                <a:latin typeface="IBM Plex Sans Condensed (Headings)"/>
                <a:ea typeface="Roboto"/>
                <a:cs typeface="Tahoma"/>
              </a:rPr>
              <a:t>The state of childcare provision (specifically ECD </a:t>
            </a:r>
            <a:r>
              <a:rPr lang="en-US" sz="4400" b="1" dirty="0" err="1">
                <a:latin typeface="IBM Plex Sans Condensed (Headings)"/>
                <a:ea typeface="Roboto"/>
                <a:cs typeface="Tahoma"/>
              </a:rPr>
              <a:t>programmes</a:t>
            </a:r>
            <a:r>
              <a:rPr lang="en-US" sz="4400" b="1" dirty="0">
                <a:latin typeface="IBM Plex Sans Condensed (Headings)"/>
                <a:ea typeface="Roboto"/>
                <a:cs typeface="Tahoma"/>
              </a:rPr>
              <a:t>)</a:t>
            </a:r>
            <a:endParaRPr lang="en-US" sz="4400" b="1" spc="-10" dirty="0">
              <a:latin typeface="IBM Plex Sans Condensed (Headings)"/>
              <a:ea typeface="Roboto"/>
              <a:cs typeface="Tahoma"/>
            </a:endParaRPr>
          </a:p>
        </p:txBody>
      </p:sp>
      <p:pic>
        <p:nvPicPr>
          <p:cNvPr id="153" name="Picture 152" descr="Thrive by Five Index South Africa">
            <a:extLst>
              <a:ext uri="{FF2B5EF4-FFF2-40B4-BE49-F238E27FC236}">
                <a16:creationId xmlns:a16="http://schemas.microsoft.com/office/drawing/2014/main" id="{26736DC5-C092-09C1-B52B-5FE297BE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22" y="6286254"/>
            <a:ext cx="3533215" cy="1295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C99C0CA-5DE4-91B9-B197-34F912AC67AB}"/>
              </a:ext>
            </a:extLst>
          </p:cNvPr>
          <p:cNvSpPr txBox="1"/>
          <p:nvPr/>
        </p:nvSpPr>
        <p:spPr>
          <a:xfrm>
            <a:off x="4205988" y="4086008"/>
            <a:ext cx="4280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CAD6C"/>
                </a:solidFill>
                <a:latin typeface="IBM Plex Sans Condensed (Headings)"/>
                <a:ea typeface="Roboto"/>
              </a:rPr>
              <a:t>Supply exists but it is fragmented and poorly supported</a:t>
            </a:r>
            <a:endParaRPr lang="en-ZA" sz="2000" b="1" dirty="0">
              <a:solidFill>
                <a:srgbClr val="5CAD6C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1D18CF-5D93-B582-C928-0BDD4D3C3F99}"/>
              </a:ext>
            </a:extLst>
          </p:cNvPr>
          <p:cNvSpPr txBox="1"/>
          <p:nvPr/>
        </p:nvSpPr>
        <p:spPr>
          <a:xfrm>
            <a:off x="9211624" y="4125691"/>
            <a:ext cx="4280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DB848"/>
                </a:solidFill>
                <a:latin typeface="IBM Plex Sans Condensed (Headings)"/>
                <a:ea typeface="Roboto"/>
              </a:rPr>
              <a:t>Strong workforce that is severely economically constrained</a:t>
            </a:r>
            <a:endParaRPr lang="en-ZA" sz="2000" b="1" dirty="0">
              <a:solidFill>
                <a:srgbClr val="FDB848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8A4CB1-F170-39F7-850E-4730689B274D}"/>
              </a:ext>
            </a:extLst>
          </p:cNvPr>
          <p:cNvSpPr txBox="1"/>
          <p:nvPr/>
        </p:nvSpPr>
        <p:spPr>
          <a:xfrm>
            <a:off x="14314122" y="4235305"/>
            <a:ext cx="4280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EB845A"/>
                </a:solidFill>
                <a:latin typeface="IBM Plex Sans Condensed (Headings)"/>
                <a:ea typeface="Roboto"/>
              </a:rPr>
              <a:t>System is primarily privately funded with partial subsidisation</a:t>
            </a:r>
            <a:endParaRPr lang="en-ZA" sz="2000" b="1" dirty="0">
              <a:solidFill>
                <a:srgbClr val="EB845A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3FB367-F9E1-FBBC-A43F-A93693688F57}"/>
              </a:ext>
            </a:extLst>
          </p:cNvPr>
          <p:cNvSpPr txBox="1"/>
          <p:nvPr/>
        </p:nvSpPr>
        <p:spPr>
          <a:xfrm>
            <a:off x="4287612" y="9059281"/>
            <a:ext cx="4280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D25A60"/>
                </a:solidFill>
                <a:latin typeface="IBM Plex Sans Condensed (Headings)"/>
                <a:ea typeface="Roboto"/>
              </a:rPr>
              <a:t>Demand is suppressed by affordability</a:t>
            </a:r>
            <a:endParaRPr lang="en-ZA" sz="2000" b="1" dirty="0">
              <a:solidFill>
                <a:srgbClr val="D25A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92E2CD-56C6-5E1D-D04C-5938D4519EAB}"/>
              </a:ext>
            </a:extLst>
          </p:cNvPr>
          <p:cNvSpPr txBox="1"/>
          <p:nvPr/>
        </p:nvSpPr>
        <p:spPr>
          <a:xfrm>
            <a:off x="9121455" y="9059281"/>
            <a:ext cx="4280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9A397C"/>
                </a:solidFill>
                <a:latin typeface="IBM Plex Sans Condensed (Headings)"/>
                <a:ea typeface="Roboto"/>
              </a:rPr>
              <a:t>Unequal access and quality produce unequal learning outcomes</a:t>
            </a:r>
            <a:endParaRPr lang="en-ZA" sz="2000" b="1" dirty="0">
              <a:solidFill>
                <a:srgbClr val="9A397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434AC8-7C36-87A3-AB4E-F0AE103DF413}"/>
              </a:ext>
            </a:extLst>
          </p:cNvPr>
          <p:cNvSpPr txBox="1"/>
          <p:nvPr/>
        </p:nvSpPr>
        <p:spPr>
          <a:xfrm>
            <a:off x="14341151" y="9099252"/>
            <a:ext cx="4280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DB848"/>
                </a:solidFill>
                <a:latin typeface="IBM Plex Sans Condensed (Headings)"/>
                <a:ea typeface="Roboto"/>
              </a:rPr>
              <a:t>Strong policy intent but funding level and design misaligned</a:t>
            </a:r>
            <a:endParaRPr lang="en-ZA" sz="2000" b="1" dirty="0">
              <a:solidFill>
                <a:srgbClr val="FDB848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1E51CD2-F916-FEF0-C15F-B7C097C61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37" y="7629828"/>
            <a:ext cx="3274447" cy="776025"/>
          </a:xfrm>
          <a:prstGeom prst="rect">
            <a:avLst/>
          </a:prstGeom>
        </p:spPr>
      </p:pic>
      <p:pic>
        <p:nvPicPr>
          <p:cNvPr id="44" name="Picture 43" descr="Resource Hub - eCares">
            <a:extLst>
              <a:ext uri="{FF2B5EF4-FFF2-40B4-BE49-F238E27FC236}">
                <a16:creationId xmlns:a16="http://schemas.microsoft.com/office/drawing/2014/main" id="{46CE8C24-1669-9DCB-686D-E83BD9505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37" y="8349252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8F2B5-1BE8-9AE6-FA50-4DCBC2A70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E1780C07-B5C2-3185-01A8-3BDD0C6F6F96}"/>
              </a:ext>
            </a:extLst>
          </p:cNvPr>
          <p:cNvSpPr/>
          <p:nvPr/>
        </p:nvSpPr>
        <p:spPr>
          <a:xfrm>
            <a:off x="14946899" y="5490418"/>
            <a:ext cx="0" cy="4240530"/>
          </a:xfrm>
          <a:custGeom>
            <a:avLst/>
            <a:gdLst/>
            <a:ahLst/>
            <a:cxnLst/>
            <a:rect l="l" t="t" r="r" b="b"/>
            <a:pathLst>
              <a:path h="4240530">
                <a:moveTo>
                  <a:pt x="0" y="4240048"/>
                </a:moveTo>
                <a:lnTo>
                  <a:pt x="0" y="0"/>
                </a:lnTo>
              </a:path>
            </a:pathLst>
          </a:custGeom>
          <a:ln w="20941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6206607-6F18-AF76-CF9E-1136E9FA8809}"/>
              </a:ext>
            </a:extLst>
          </p:cNvPr>
          <p:cNvSpPr/>
          <p:nvPr/>
        </p:nvSpPr>
        <p:spPr>
          <a:xfrm>
            <a:off x="10253189" y="71724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54D00E9-D7D2-54D6-49F6-69403E8CD280}"/>
              </a:ext>
            </a:extLst>
          </p:cNvPr>
          <p:cNvSpPr/>
          <p:nvPr/>
        </p:nvSpPr>
        <p:spPr>
          <a:xfrm>
            <a:off x="4956960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0B494A6-A1E9-1AA5-EF42-D1D7828EBE18}"/>
              </a:ext>
            </a:extLst>
          </p:cNvPr>
          <p:cNvSpPr/>
          <p:nvPr/>
        </p:nvSpPr>
        <p:spPr>
          <a:xfrm>
            <a:off x="19329254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71C1745-7C85-D14D-7D24-3BA10279B9E7}"/>
              </a:ext>
            </a:extLst>
          </p:cNvPr>
          <p:cNvSpPr/>
          <p:nvPr/>
        </p:nvSpPr>
        <p:spPr>
          <a:xfrm>
            <a:off x="10445986" y="831275"/>
            <a:ext cx="8604885" cy="0"/>
          </a:xfrm>
          <a:custGeom>
            <a:avLst/>
            <a:gdLst/>
            <a:ahLst/>
            <a:cxnLst/>
            <a:rect l="l" t="t" r="r" b="b"/>
            <a:pathLst>
              <a:path w="8604885">
                <a:moveTo>
                  <a:pt x="0" y="0"/>
                </a:moveTo>
                <a:lnTo>
                  <a:pt x="8604690" y="0"/>
                </a:lnTo>
              </a:path>
            </a:pathLst>
          </a:custGeom>
          <a:ln w="20941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2B0FF54-EB9F-4050-3B77-8149B8E3F76E}"/>
              </a:ext>
            </a:extLst>
          </p:cNvPr>
          <p:cNvSpPr/>
          <p:nvPr/>
        </p:nvSpPr>
        <p:spPr>
          <a:xfrm>
            <a:off x="10401552" y="5127823"/>
            <a:ext cx="8604885" cy="0"/>
          </a:xfrm>
          <a:custGeom>
            <a:avLst/>
            <a:gdLst/>
            <a:ahLst/>
            <a:cxnLst/>
            <a:rect l="l" t="t" r="r" b="b"/>
            <a:pathLst>
              <a:path w="8604885">
                <a:moveTo>
                  <a:pt x="0" y="0"/>
                </a:moveTo>
                <a:lnTo>
                  <a:pt x="8604690" y="0"/>
                </a:lnTo>
              </a:path>
            </a:pathLst>
          </a:custGeom>
          <a:ln w="20941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4A58D92-A999-24A6-5408-EA3D6C4A2F95}"/>
              </a:ext>
            </a:extLst>
          </p:cNvPr>
          <p:cNvSpPr/>
          <p:nvPr/>
        </p:nvSpPr>
        <p:spPr>
          <a:xfrm>
            <a:off x="5271141" y="812606"/>
            <a:ext cx="4833686" cy="45719"/>
          </a:xfrm>
          <a:custGeom>
            <a:avLst/>
            <a:gdLst/>
            <a:ahLst/>
            <a:cxnLst/>
            <a:rect l="l" t="t" r="r" b="b"/>
            <a:pathLst>
              <a:path w="4583430">
                <a:moveTo>
                  <a:pt x="0" y="0"/>
                </a:moveTo>
                <a:lnTo>
                  <a:pt x="4583420" y="0"/>
                </a:lnTo>
              </a:path>
            </a:pathLst>
          </a:custGeom>
          <a:ln w="20941">
            <a:solidFill>
              <a:srgbClr val="5CAD6C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F1AB1060-DA5B-6B16-D8B6-C608D2815703}"/>
              </a:ext>
            </a:extLst>
          </p:cNvPr>
          <p:cNvSpPr/>
          <p:nvPr/>
        </p:nvSpPr>
        <p:spPr>
          <a:xfrm flipV="1">
            <a:off x="5246073" y="5082103"/>
            <a:ext cx="4843731" cy="45719"/>
          </a:xfrm>
          <a:custGeom>
            <a:avLst/>
            <a:gdLst/>
            <a:ahLst/>
            <a:cxnLst/>
            <a:rect l="l" t="t" r="r" b="b"/>
            <a:pathLst>
              <a:path w="4592955">
                <a:moveTo>
                  <a:pt x="0" y="0"/>
                </a:moveTo>
                <a:lnTo>
                  <a:pt x="4592949" y="0"/>
                </a:lnTo>
              </a:path>
            </a:pathLst>
          </a:custGeom>
          <a:ln w="20941">
            <a:solidFill>
              <a:srgbClr val="D25A6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A865952-E61A-75F6-A460-2DE58158C29C}"/>
              </a:ext>
            </a:extLst>
          </p:cNvPr>
          <p:cNvSpPr/>
          <p:nvPr/>
        </p:nvSpPr>
        <p:spPr>
          <a:xfrm>
            <a:off x="14325776" y="771563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31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29FB1182-BB7C-9573-5EEE-183E35925280}"/>
              </a:ext>
            </a:extLst>
          </p:cNvPr>
          <p:cNvSpPr txBox="1"/>
          <p:nvPr/>
        </p:nvSpPr>
        <p:spPr>
          <a:xfrm>
            <a:off x="10602355" y="1611301"/>
            <a:ext cx="4544786" cy="260571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lang="en-US" sz="2800" dirty="0">
                <a:solidFill>
                  <a:srgbClr val="0070C0"/>
                </a:solidFill>
                <a:latin typeface="IBM Plex Sans Condensed (Headings)"/>
              </a:rPr>
              <a:t>Women are the </a:t>
            </a:r>
            <a:r>
              <a:rPr lang="en-US" sz="2800" b="1" dirty="0">
                <a:solidFill>
                  <a:srgbClr val="0070C0"/>
                </a:solidFill>
                <a:latin typeface="IBM Plex Sans Condensed (Headings)"/>
              </a:rPr>
              <a:t>primary users of the maintenance system, </a:t>
            </a:r>
            <a:r>
              <a:rPr lang="en-US" sz="2800" dirty="0">
                <a:solidFill>
                  <a:srgbClr val="0070C0"/>
                </a:solidFill>
                <a:latin typeface="IBM Plex Sans Condensed (Headings)"/>
              </a:rPr>
              <a:t>reflecting their role as primary caregivers and the burden of securing financial support for children.</a:t>
            </a: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6F0EBBB-9877-0376-25F5-D18E0A7F42C6}"/>
              </a:ext>
            </a:extLst>
          </p:cNvPr>
          <p:cNvSpPr txBox="1"/>
          <p:nvPr/>
        </p:nvSpPr>
        <p:spPr>
          <a:xfrm>
            <a:off x="15430251" y="5423166"/>
            <a:ext cx="3511958" cy="3951210"/>
          </a:xfrm>
          <a:prstGeom prst="rect">
            <a:avLst/>
          </a:prstGeom>
        </p:spPr>
        <p:txBody>
          <a:bodyPr vert="horz" wrap="square" lIns="0" tIns="293370" rIns="0" bIns="0" rtlCol="0" anchor="t">
            <a:spAutoFit/>
          </a:bodyPr>
          <a:lstStyle/>
          <a:p>
            <a:pPr marL="102870" marR="64135" algn="ctr">
              <a:lnSpc>
                <a:spcPct val="101499"/>
              </a:lnSpc>
              <a:spcBef>
                <a:spcPts val="509"/>
              </a:spcBef>
            </a:pPr>
            <a:r>
              <a:rPr lang="en-GB" sz="4000" b="1" dirty="0">
                <a:solidFill>
                  <a:srgbClr val="EB845A"/>
                </a:solidFill>
                <a:latin typeface="IBM Plex Sans Condensed (Headings)"/>
              </a:rPr>
              <a:t>54.0% of women </a:t>
            </a:r>
            <a:r>
              <a:rPr lang="en-GB" sz="3200" dirty="0">
                <a:solidFill>
                  <a:srgbClr val="EB845A"/>
                </a:solidFill>
                <a:latin typeface="IBM Plex Sans Condensed (Headings)"/>
              </a:rPr>
              <a:t>participate in the labour force compared to 64.6% of men</a:t>
            </a:r>
          </a:p>
          <a:p>
            <a:pPr marL="102870" marR="64135">
              <a:lnSpc>
                <a:spcPct val="101499"/>
              </a:lnSpc>
              <a:spcBef>
                <a:spcPts val="509"/>
              </a:spcBef>
            </a:pPr>
            <a:r>
              <a:rPr lang="en-GB" sz="2400" dirty="0">
                <a:solidFill>
                  <a:srgbClr val="EB845A"/>
                </a:solidFill>
                <a:latin typeface="IBM Plex Sans Condensed (Headings)"/>
              </a:rPr>
              <a:t> </a:t>
            </a: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6B2C0742-E3BC-51BC-1C66-28A62957D468}"/>
              </a:ext>
            </a:extLst>
          </p:cNvPr>
          <p:cNvSpPr txBox="1"/>
          <p:nvPr/>
        </p:nvSpPr>
        <p:spPr>
          <a:xfrm>
            <a:off x="15773234" y="1572291"/>
            <a:ext cx="3277637" cy="28443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3200" b="1" dirty="0">
                <a:solidFill>
                  <a:srgbClr val="0070C0"/>
                </a:solidFill>
                <a:latin typeface="IBM Plex Sans Condensed (Headings)"/>
                <a:cs typeface="Calibri"/>
              </a:rPr>
              <a:t>95%+ of Child Support Grant recipients are women</a:t>
            </a:r>
            <a:r>
              <a:rPr lang="en-GB" sz="2800" dirty="0">
                <a:solidFill>
                  <a:srgbClr val="0070C0"/>
                </a:solidFill>
                <a:latin typeface="IBM Plex Sans Condensed (Headings)"/>
                <a:cs typeface="Calibri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IBM Plex Sans Condensed (Headings)"/>
                <a:cs typeface="Calibri"/>
              </a:rPr>
              <a:t>reflecting their role as primary caregivers.</a:t>
            </a:r>
            <a:r>
              <a:rPr lang="en-GB" sz="2800" dirty="0">
                <a:solidFill>
                  <a:srgbClr val="0070C0"/>
                </a:solidFill>
                <a:latin typeface="IBM Plex Sans Condensed (Headings)"/>
                <a:cs typeface="Calibri"/>
              </a:rPr>
              <a:t> </a:t>
            </a: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8B38E860-74AB-2C07-1970-A64209E0052E}"/>
              </a:ext>
            </a:extLst>
          </p:cNvPr>
          <p:cNvSpPr txBox="1"/>
          <p:nvPr/>
        </p:nvSpPr>
        <p:spPr>
          <a:xfrm>
            <a:off x="11144254" y="5572750"/>
            <a:ext cx="2584251" cy="125675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chemeClr val="accent6"/>
                </a:solidFill>
                <a:latin typeface="IBM Plex Sans Condensed (Headings)"/>
                <a:cs typeface="Calibri"/>
              </a:rPr>
              <a:t>1.8 million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chemeClr val="accent6"/>
                </a:solidFill>
                <a:latin typeface="IBM Plex Sans Condensed (Headings)"/>
                <a:cs typeface="Calibri"/>
              </a:rPr>
              <a:t>(88%) </a:t>
            </a:r>
          </a:p>
        </p:txBody>
      </p:sp>
      <p:sp>
        <p:nvSpPr>
          <p:cNvPr id="147" name="object 147">
            <a:extLst>
              <a:ext uri="{FF2B5EF4-FFF2-40B4-BE49-F238E27FC236}">
                <a16:creationId xmlns:a16="http://schemas.microsoft.com/office/drawing/2014/main" id="{3C912572-6193-454F-464C-7E2CB8163865}"/>
              </a:ext>
            </a:extLst>
          </p:cNvPr>
          <p:cNvSpPr txBox="1"/>
          <p:nvPr/>
        </p:nvSpPr>
        <p:spPr>
          <a:xfrm>
            <a:off x="749716" y="687040"/>
            <a:ext cx="3692483" cy="1897122"/>
          </a:xfrm>
          <a:prstGeom prst="rect">
            <a:avLst/>
          </a:prstGeom>
        </p:spPr>
        <p:txBody>
          <a:bodyPr vert="horz" wrap="square" lIns="0" tIns="82550" rIns="0" bIns="0" rtlCol="0" anchor="t">
            <a:spAutoFit/>
          </a:bodyPr>
          <a:lstStyle/>
          <a:p>
            <a:pPr marL="22860" algn="r">
              <a:lnSpc>
                <a:spcPts val="4720"/>
              </a:lnSpc>
              <a:spcBef>
                <a:spcPts val="790"/>
              </a:spcBef>
            </a:pPr>
            <a:r>
              <a:rPr lang="en-GB" sz="4800" dirty="0">
                <a:latin typeface="IBM Plex Sans Condensed (Headings)"/>
                <a:cs typeface="Calibri"/>
              </a:rPr>
              <a:t>Who carries the childcare system?</a:t>
            </a:r>
            <a:endParaRPr lang="en-US" sz="4800" dirty="0">
              <a:latin typeface="IBM Plex Sans Condensed (Headings)"/>
              <a:cs typeface="Calibri"/>
            </a:endParaRPr>
          </a:p>
        </p:txBody>
      </p:sp>
      <p:pic>
        <p:nvPicPr>
          <p:cNvPr id="155" name="Graphic 154" descr="Coins outline">
            <a:extLst>
              <a:ext uri="{FF2B5EF4-FFF2-40B4-BE49-F238E27FC236}">
                <a16:creationId xmlns:a16="http://schemas.microsoft.com/office/drawing/2014/main" id="{996A306F-3C10-0BE6-07EB-2E99C688D9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0245" y="8007773"/>
            <a:ext cx="1415226" cy="1415450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6ADC3993-A382-6811-8D9A-A54A4029E9AC}"/>
              </a:ext>
            </a:extLst>
          </p:cNvPr>
          <p:cNvSpPr txBox="1"/>
          <p:nvPr/>
        </p:nvSpPr>
        <p:spPr>
          <a:xfrm>
            <a:off x="6785373" y="7872148"/>
            <a:ext cx="348442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b="1" spc="-35" dirty="0">
                <a:solidFill>
                  <a:srgbClr val="D25A60"/>
                </a:solidFill>
                <a:latin typeface="IBM Plex Sans Condensed (Headings)"/>
                <a:cs typeface="Calibri"/>
              </a:rPr>
              <a:t>Majority of ECD workers earn below the National Minimum Wage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86DD78-DEE0-4D03-5218-19446E6679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>
                <a:latin typeface="IBM Plex Sans Condensed (Headings)"/>
              </a:rPr>
              <a:pPr marL="38100">
                <a:spcBef>
                  <a:spcPts val="375"/>
                </a:spcBef>
              </a:pPr>
              <a:t>11</a:t>
            </a:fld>
            <a:endParaRPr lang="en-US" spc="45">
              <a:latin typeface="IBM Plex Sans Condensed (Headings)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EC684-37AA-0818-83FB-BF30A8356FD9}"/>
              </a:ext>
            </a:extLst>
          </p:cNvPr>
          <p:cNvSpPr/>
          <p:nvPr/>
        </p:nvSpPr>
        <p:spPr>
          <a:xfrm>
            <a:off x="5761800" y="489480"/>
            <a:ext cx="3692482" cy="565407"/>
          </a:xfrm>
          <a:prstGeom prst="roundRect">
            <a:avLst/>
          </a:prstGeom>
          <a:solidFill>
            <a:srgbClr val="5CAD6C"/>
          </a:solidFill>
          <a:ln>
            <a:solidFill>
              <a:srgbClr val="5CAD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latin typeface="IBM Plex Sans Condensed (Headings)"/>
              </a:rPr>
              <a:t>1. Women absorb unpaid care burden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BC610C-ABD9-4D8E-A838-4BABBC8FAAE5}"/>
              </a:ext>
            </a:extLst>
          </p:cNvPr>
          <p:cNvSpPr/>
          <p:nvPr/>
        </p:nvSpPr>
        <p:spPr>
          <a:xfrm>
            <a:off x="5785102" y="4839186"/>
            <a:ext cx="3669179" cy="533577"/>
          </a:xfrm>
          <a:prstGeom prst="roundRect">
            <a:avLst/>
          </a:prstGeom>
          <a:solidFill>
            <a:srgbClr val="D25A60"/>
          </a:solidFill>
          <a:ln>
            <a:solidFill>
              <a:srgbClr val="D2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latin typeface="IBM Plex Sans Condensed (Headings)"/>
              </a:rPr>
              <a:t>2. Women sustain the childcare workforce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A5B7A5-B460-0CDF-3A7B-3161A9349852}"/>
              </a:ext>
            </a:extLst>
          </p:cNvPr>
          <p:cNvSpPr/>
          <p:nvPr/>
        </p:nvSpPr>
        <p:spPr>
          <a:xfrm>
            <a:off x="13029313" y="624175"/>
            <a:ext cx="3669179" cy="44492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latin typeface="IBM Plex Sans Condensed (Headings)"/>
              </a:rPr>
              <a:t>3. Women shoulder the administrative burden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8EA52E-2DB3-74F2-A348-993BBF07074D}"/>
              </a:ext>
            </a:extLst>
          </p:cNvPr>
          <p:cNvSpPr/>
          <p:nvPr/>
        </p:nvSpPr>
        <p:spPr>
          <a:xfrm>
            <a:off x="13112309" y="4784085"/>
            <a:ext cx="3669179" cy="562526"/>
          </a:xfrm>
          <a:prstGeom prst="roundRect">
            <a:avLst/>
          </a:prstGeom>
          <a:solidFill>
            <a:srgbClr val="EB845A"/>
          </a:solidFill>
          <a:ln>
            <a:solidFill>
              <a:srgbClr val="EB84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latin typeface="IBM Plex Sans Condensed (Headings)"/>
              </a:rPr>
              <a:t>4. Women bear the economic penalties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8077BB-FFDB-EDAD-1941-8F3828BE7EBB}"/>
              </a:ext>
            </a:extLst>
          </p:cNvPr>
          <p:cNvSpPr txBox="1"/>
          <p:nvPr/>
        </p:nvSpPr>
        <p:spPr>
          <a:xfrm>
            <a:off x="6723108" y="5490418"/>
            <a:ext cx="316119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spc="-35" dirty="0">
                <a:solidFill>
                  <a:srgbClr val="D25A60"/>
                </a:solidFill>
                <a:latin typeface="IBM Plex Sans Condensed (Headings)"/>
                <a:cs typeface="Calibri"/>
              </a:rPr>
              <a:t>90%+ of the ECD workforce is female</a:t>
            </a:r>
          </a:p>
        </p:txBody>
      </p:sp>
      <p:pic>
        <p:nvPicPr>
          <p:cNvPr id="27" name="Graphic 26" descr="Stopwatch outline">
            <a:extLst>
              <a:ext uri="{FF2B5EF4-FFF2-40B4-BE49-F238E27FC236}">
                <a16:creationId xmlns:a16="http://schemas.microsoft.com/office/drawing/2014/main" id="{D14CE2DA-D683-10F6-1C92-EC75200BB9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9651" y="1750123"/>
            <a:ext cx="1894593" cy="1894593"/>
          </a:xfrm>
          <a:prstGeom prst="rect">
            <a:avLst/>
          </a:prstGeom>
        </p:spPr>
      </p:pic>
      <p:pic>
        <p:nvPicPr>
          <p:cNvPr id="29" name="Graphic 28" descr="Home outline">
            <a:extLst>
              <a:ext uri="{FF2B5EF4-FFF2-40B4-BE49-F238E27FC236}">
                <a16:creationId xmlns:a16="http://schemas.microsoft.com/office/drawing/2014/main" id="{96388847-0720-A311-935E-CAE5929EF1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2515" y="2835199"/>
            <a:ext cx="1376583" cy="1376583"/>
          </a:xfrm>
          <a:prstGeom prst="rect">
            <a:avLst/>
          </a:prstGeom>
        </p:spPr>
      </p:pic>
      <p:sp>
        <p:nvSpPr>
          <p:cNvPr id="31" name="object 18">
            <a:extLst>
              <a:ext uri="{FF2B5EF4-FFF2-40B4-BE49-F238E27FC236}">
                <a16:creationId xmlns:a16="http://schemas.microsoft.com/office/drawing/2014/main" id="{5712CEC9-49FD-71E5-0047-B0C3BEA05E8D}"/>
              </a:ext>
            </a:extLst>
          </p:cNvPr>
          <p:cNvSpPr txBox="1"/>
          <p:nvPr/>
        </p:nvSpPr>
        <p:spPr>
          <a:xfrm>
            <a:off x="7389336" y="1365964"/>
            <a:ext cx="2494970" cy="319446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en-US" sz="6600" b="1" dirty="0">
                <a:solidFill>
                  <a:srgbClr val="5CAD6C"/>
                </a:solidFill>
                <a:latin typeface="IBM Plex Sans Condensed (Headings)"/>
                <a:cs typeface="Calibri"/>
              </a:rPr>
              <a:t>6x</a:t>
            </a:r>
          </a:p>
          <a:p>
            <a:pPr marL="12700" algn="ctr">
              <a:spcBef>
                <a:spcPts val="90"/>
              </a:spcBef>
            </a:pPr>
            <a:r>
              <a:rPr lang="en-US" sz="2800" b="1" dirty="0">
                <a:solidFill>
                  <a:srgbClr val="5CAD6C"/>
                </a:solidFill>
                <a:latin typeface="IBM Plex Sans Condensed (Headings)"/>
                <a:cs typeface="Calibri"/>
              </a:rPr>
              <a:t>Women perform 6 times more unpaid care of persons than men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90FB4C-363B-CA29-09C7-AED396B7BE6A}"/>
              </a:ext>
            </a:extLst>
          </p:cNvPr>
          <p:cNvSpPr txBox="1"/>
          <p:nvPr/>
        </p:nvSpPr>
        <p:spPr>
          <a:xfrm>
            <a:off x="10502906" y="7020393"/>
            <a:ext cx="42966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BM Plex Sans Condensed (Headings)"/>
                <a:cs typeface="Calibri"/>
              </a:rPr>
              <a:t>of the more than 2.0 million </a:t>
            </a:r>
            <a:r>
              <a:rPr kumimoji="0" lang="en-US" sz="2800" b="0" i="0" u="none" strike="noStrike" kern="0" cap="none" spc="-1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BM Plex Sans Condensed (Headings)"/>
                <a:cs typeface="Calibri"/>
              </a:rPr>
              <a:t>labour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BM Plex Sans Condensed (Headings)"/>
                <a:cs typeface="Calibri"/>
              </a:rPr>
              <a:t> force participants who reported not working because of family considerations or childcare are women.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IBM Plex Sans Condensed (Headings)"/>
              <a:cs typeface="Calibri"/>
            </a:endParaRPr>
          </a:p>
        </p:txBody>
      </p:sp>
      <p:pic>
        <p:nvPicPr>
          <p:cNvPr id="30" name="Graphic 29" descr="Users outline">
            <a:extLst>
              <a:ext uri="{FF2B5EF4-FFF2-40B4-BE49-F238E27FC236}">
                <a16:creationId xmlns:a16="http://schemas.microsoft.com/office/drawing/2014/main" id="{AC139B79-E136-DBF4-E251-DC685E4195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8333" y="5646323"/>
            <a:ext cx="1634475" cy="16344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426844D-07C8-9000-7A16-7E5C7126AE6E}"/>
              </a:ext>
            </a:extLst>
          </p:cNvPr>
          <p:cNvSpPr txBox="1"/>
          <p:nvPr/>
        </p:nvSpPr>
        <p:spPr>
          <a:xfrm>
            <a:off x="5069650" y="9759966"/>
            <a:ext cx="1412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i="1" dirty="0">
                <a:latin typeface="IBM Plex Sans Condensed (Headings)"/>
              </a:rPr>
              <a:t>Sources: </a:t>
            </a:r>
            <a:r>
              <a:rPr lang="en-ZA" i="1" dirty="0" err="1">
                <a:latin typeface="IBM Plex Sans Condensed (Headings)"/>
              </a:rPr>
              <a:t>StatsSA</a:t>
            </a:r>
            <a:r>
              <a:rPr lang="en-ZA" i="1" dirty="0">
                <a:latin typeface="IBM Plex Sans Condensed (Headings)"/>
              </a:rPr>
              <a:t> 2010, Commission for Gender Equality 2021, DBE 2021, </a:t>
            </a:r>
            <a:r>
              <a:rPr lang="en-ZA" i="1" dirty="0" err="1">
                <a:latin typeface="IBM Plex Sans Condensed (Headings)"/>
              </a:rPr>
              <a:t>StatsSA</a:t>
            </a:r>
            <a:r>
              <a:rPr lang="en-ZA" i="1" dirty="0">
                <a:latin typeface="IBM Plex Sans Condensed (Headings)"/>
              </a:rPr>
              <a:t> 2025, General Household Survey 2024</a:t>
            </a:r>
          </a:p>
        </p:txBody>
      </p:sp>
    </p:spTree>
    <p:extLst>
      <p:ext uri="{BB962C8B-B14F-4D97-AF65-F5344CB8AC3E}">
        <p14:creationId xmlns:p14="http://schemas.microsoft.com/office/powerpoint/2010/main" val="71452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33C68-9851-F974-4630-EC7BD9967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4DE1F7C4-8D99-B22D-3942-0A25C32DBD8F}"/>
              </a:ext>
            </a:extLst>
          </p:cNvPr>
          <p:cNvSpPr/>
          <p:nvPr/>
        </p:nvSpPr>
        <p:spPr>
          <a:xfrm flipH="1">
            <a:off x="4876941" y="690804"/>
            <a:ext cx="80019" cy="7857451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45" name="object 145">
            <a:extLst>
              <a:ext uri="{FF2B5EF4-FFF2-40B4-BE49-F238E27FC236}">
                <a16:creationId xmlns:a16="http://schemas.microsoft.com/office/drawing/2014/main" id="{29D6ECB8-C39C-6911-4C3F-80BD6310CC1F}"/>
              </a:ext>
            </a:extLst>
          </p:cNvPr>
          <p:cNvSpPr txBox="1"/>
          <p:nvPr/>
        </p:nvSpPr>
        <p:spPr>
          <a:xfrm>
            <a:off x="750550" y="887356"/>
            <a:ext cx="3899322" cy="346889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spcBef>
                <a:spcPts val="650"/>
              </a:spcBef>
            </a:pPr>
            <a:r>
              <a:rPr lang="en-ZA" sz="4400" dirty="0">
                <a:latin typeface="IBM Plex Sans Condensed (Headings)"/>
              </a:rPr>
              <a:t>A structural contradiction: </a:t>
            </a:r>
            <a:r>
              <a:rPr lang="en-ZA" sz="4400" b="1" dirty="0">
                <a:latin typeface="IBM Plex Sans Condensed (Headings)"/>
              </a:rPr>
              <a:t>regulated as education, funded welfare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81CA2BB-265C-6E29-AF0F-2E455B712D22}"/>
              </a:ext>
            </a:extLst>
          </p:cNvPr>
          <p:cNvSpPr txBox="1"/>
          <p:nvPr/>
        </p:nvSpPr>
        <p:spPr>
          <a:xfrm>
            <a:off x="5061484" y="847411"/>
            <a:ext cx="1337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spc="-20" dirty="0">
                <a:latin typeface="IBM Plex Sans Condensed (Headings)"/>
              </a:rPr>
              <a:t>Childcare </a:t>
            </a:r>
            <a:r>
              <a:rPr lang="en-ZA" sz="2400" dirty="0">
                <a:latin typeface="IBM Plex Sans Condensed (Headings)"/>
              </a:rPr>
              <a:t>performs </a:t>
            </a:r>
            <a:r>
              <a:rPr lang="en-ZA" sz="2400" b="1" dirty="0">
                <a:latin typeface="IBM Plex Sans Condensed (Headings)"/>
              </a:rPr>
              <a:t>three functions simultaneously…</a:t>
            </a:r>
            <a:endParaRPr lang="en-US" sz="2400" spc="-20" dirty="0">
              <a:latin typeface="IBM Plex Sans Condensed (Headings)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2C914CE-5FAA-60ED-2B8E-9F5A050651F3}"/>
              </a:ext>
            </a:extLst>
          </p:cNvPr>
          <p:cNvSpPr txBox="1"/>
          <p:nvPr/>
        </p:nvSpPr>
        <p:spPr>
          <a:xfrm flipV="1">
            <a:off x="8335117" y="15871475"/>
            <a:ext cx="17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IBM Plex Sans Condensed (Headings)"/>
              </a:rPr>
              <a:t>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42308-9647-79FA-925B-03520DFC6B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>
                <a:latin typeface="IBM Plex Sans Condensed (Headings)"/>
              </a:rPr>
              <a:pPr marL="38100">
                <a:spcBef>
                  <a:spcPts val="375"/>
                </a:spcBef>
              </a:pPr>
              <a:t>12</a:t>
            </a:fld>
            <a:endParaRPr lang="en-US" spc="45">
              <a:latin typeface="IBM Plex Sans Condensed (Headings)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58533165-C89C-2EF8-ACD6-A6B946B8D162}"/>
              </a:ext>
            </a:extLst>
          </p:cNvPr>
          <p:cNvSpPr/>
          <p:nvPr/>
        </p:nvSpPr>
        <p:spPr>
          <a:xfrm>
            <a:off x="5088926" y="4515333"/>
            <a:ext cx="13378914" cy="140162"/>
          </a:xfrm>
          <a:custGeom>
            <a:avLst/>
            <a:gdLst/>
            <a:ahLst/>
            <a:cxnLst/>
            <a:rect l="l" t="t" r="r" b="b"/>
            <a:pathLst>
              <a:path w="8604885">
                <a:moveTo>
                  <a:pt x="0" y="0"/>
                </a:moveTo>
                <a:lnTo>
                  <a:pt x="860469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93780-72F5-2A85-77E5-CAF2C0EDDB5D}"/>
              </a:ext>
            </a:extLst>
          </p:cNvPr>
          <p:cNvSpPr txBox="1"/>
          <p:nvPr/>
        </p:nvSpPr>
        <p:spPr>
          <a:xfrm>
            <a:off x="5088926" y="4539802"/>
            <a:ext cx="1337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spc="-20" dirty="0">
                <a:latin typeface="IBM Plex Sans Condensed (Headings)"/>
              </a:rPr>
              <a:t>…BUT the </a:t>
            </a:r>
            <a:r>
              <a:rPr lang="en-ZA" sz="2400" b="1" spc="-20" dirty="0">
                <a:latin typeface="IBM Plex Sans Condensed (Headings)"/>
              </a:rPr>
              <a:t>system is misaligned</a:t>
            </a:r>
            <a:endParaRPr lang="en-ZA" sz="2000" dirty="0">
              <a:latin typeface="IBM Plex Sans Condensed (Headings)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B0AA45CF-9377-C1E8-7974-1FA6949AC8A0}"/>
              </a:ext>
            </a:extLst>
          </p:cNvPr>
          <p:cNvSpPr/>
          <p:nvPr/>
        </p:nvSpPr>
        <p:spPr>
          <a:xfrm flipH="1">
            <a:off x="10054858" y="5208902"/>
            <a:ext cx="52451" cy="3197474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F971B6B3-8FBD-DC41-42FA-86BF0B0BF29C}"/>
              </a:ext>
            </a:extLst>
          </p:cNvPr>
          <p:cNvSpPr/>
          <p:nvPr/>
        </p:nvSpPr>
        <p:spPr>
          <a:xfrm flipH="1">
            <a:off x="13641782" y="1538074"/>
            <a:ext cx="52450" cy="2652328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FF276C09-A92B-BB77-A471-341D5C7E02ED}"/>
              </a:ext>
            </a:extLst>
          </p:cNvPr>
          <p:cNvSpPr/>
          <p:nvPr/>
        </p:nvSpPr>
        <p:spPr>
          <a:xfrm flipH="1">
            <a:off x="7214976" y="5208902"/>
            <a:ext cx="52451" cy="3197474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04AB564C-B80A-4A8C-03B5-37E3730B5750}"/>
              </a:ext>
            </a:extLst>
          </p:cNvPr>
          <p:cNvSpPr/>
          <p:nvPr/>
        </p:nvSpPr>
        <p:spPr>
          <a:xfrm flipH="1">
            <a:off x="8908368" y="1547971"/>
            <a:ext cx="52450" cy="2652328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3E4432-F137-F9E6-F904-1257DB70DF12}"/>
              </a:ext>
            </a:extLst>
          </p:cNvPr>
          <p:cNvSpPr txBox="1"/>
          <p:nvPr/>
        </p:nvSpPr>
        <p:spPr>
          <a:xfrm>
            <a:off x="5071130" y="2922526"/>
            <a:ext cx="35484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000" dirty="0">
                <a:latin typeface="IBM Plex Sans Condensed (Headings)"/>
              </a:rPr>
              <a:t>Children need to be safely looked after while adults work, search for work, or manage household survival.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2B61A8-9187-E1A2-4270-25752054CF3F}"/>
              </a:ext>
            </a:extLst>
          </p:cNvPr>
          <p:cNvSpPr txBox="1"/>
          <p:nvPr/>
        </p:nvSpPr>
        <p:spPr>
          <a:xfrm>
            <a:off x="9542716" y="2922526"/>
            <a:ext cx="39845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000" dirty="0">
                <a:latin typeface="IBM Plex Sans Condensed (Headings)"/>
              </a:rPr>
              <a:t>An economic enabler, especially for women. It reduces time constraints, allows participation in work (in the sector and elsewhere), education or income-generating activity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83C4D-DFB2-F6AD-60D6-412562ED5EDB}"/>
              </a:ext>
            </a:extLst>
          </p:cNvPr>
          <p:cNvSpPr txBox="1"/>
          <p:nvPr/>
        </p:nvSpPr>
        <p:spPr>
          <a:xfrm>
            <a:off x="14169206" y="2970541"/>
            <a:ext cx="40856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000" dirty="0">
                <a:latin typeface="IBM Plex Sans Condensed (Headings)"/>
              </a:rPr>
              <a:t>Organised programmes support cognitive, language, social-emotional and physical development, and therefore matter for later educational trajectories.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4B72E6-D72B-3CA4-1888-CBAB5BCA86CC}"/>
              </a:ext>
            </a:extLst>
          </p:cNvPr>
          <p:cNvSpPr txBox="1"/>
          <p:nvPr/>
        </p:nvSpPr>
        <p:spPr>
          <a:xfrm>
            <a:off x="5538858" y="2560488"/>
            <a:ext cx="294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dirty="0">
                <a:solidFill>
                  <a:srgbClr val="0070C0"/>
                </a:solidFill>
                <a:latin typeface="IBM Plex Sans Condensed (Headings)"/>
              </a:rPr>
              <a:t>1. Care and supervision</a:t>
            </a:r>
            <a:endParaRPr lang="en-ZA" b="1" dirty="0">
              <a:solidFill>
                <a:srgbClr val="0070C0"/>
              </a:solidFill>
              <a:latin typeface="IBM Plex Sans Condensed (Headings)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B3C2C8-9E56-2896-2820-2B4A0CB7416D}"/>
              </a:ext>
            </a:extLst>
          </p:cNvPr>
          <p:cNvSpPr txBox="1"/>
          <p:nvPr/>
        </p:nvSpPr>
        <p:spPr>
          <a:xfrm>
            <a:off x="9800604" y="2553194"/>
            <a:ext cx="3552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rgbClr val="5CAD6C"/>
                </a:solidFill>
                <a:latin typeface="IBM Plex Sans Condensed (Headings)"/>
              </a:rPr>
              <a:t>2</a:t>
            </a:r>
            <a:r>
              <a:rPr lang="en-ZA" sz="1800" b="1" dirty="0">
                <a:solidFill>
                  <a:srgbClr val="5CAD6C"/>
                </a:solidFill>
                <a:latin typeface="IBM Plex Sans Condensed (Headings)"/>
              </a:rPr>
              <a:t>. Labour market enablement</a:t>
            </a:r>
            <a:endParaRPr lang="en-ZA" b="1" dirty="0">
              <a:solidFill>
                <a:srgbClr val="5CAD6C"/>
              </a:solidFill>
              <a:latin typeface="IBM Plex Sans Condensed (Headings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5E3225-20DC-A415-E1D6-8B75E5875411}"/>
              </a:ext>
            </a:extLst>
          </p:cNvPr>
          <p:cNvSpPr txBox="1"/>
          <p:nvPr/>
        </p:nvSpPr>
        <p:spPr>
          <a:xfrm>
            <a:off x="14367038" y="2516917"/>
            <a:ext cx="4192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rgbClr val="7030A0"/>
                </a:solidFill>
                <a:latin typeface="IBM Plex Sans Condensed (Headings)"/>
              </a:rPr>
              <a:t>3</a:t>
            </a:r>
            <a:r>
              <a:rPr lang="en-ZA" sz="1800" b="1" dirty="0">
                <a:solidFill>
                  <a:srgbClr val="7030A0"/>
                </a:solidFill>
                <a:latin typeface="IBM Plex Sans Condensed (Headings)"/>
              </a:rPr>
              <a:t>. Early learning and development</a:t>
            </a:r>
            <a:endParaRPr lang="en-ZA" b="1" dirty="0">
              <a:solidFill>
                <a:srgbClr val="7030A0"/>
              </a:solidFill>
              <a:latin typeface="IBM Plex Sans Condensed (Headings)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DEE16545-AC59-8E97-6796-AAAF80A794AB}"/>
              </a:ext>
            </a:extLst>
          </p:cNvPr>
          <p:cNvSpPr/>
          <p:nvPr/>
        </p:nvSpPr>
        <p:spPr>
          <a:xfrm flipH="1">
            <a:off x="12894740" y="5208902"/>
            <a:ext cx="52451" cy="3197474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06F92573-0E1F-5478-10CB-6395091BCA5F}"/>
              </a:ext>
            </a:extLst>
          </p:cNvPr>
          <p:cNvSpPr/>
          <p:nvPr/>
        </p:nvSpPr>
        <p:spPr>
          <a:xfrm flipH="1">
            <a:off x="15734623" y="5208902"/>
            <a:ext cx="52451" cy="3197474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00629C-675E-4534-60A4-D270D6D7F1EB}"/>
              </a:ext>
            </a:extLst>
          </p:cNvPr>
          <p:cNvSpPr txBox="1"/>
          <p:nvPr/>
        </p:nvSpPr>
        <p:spPr>
          <a:xfrm>
            <a:off x="5086399" y="5901149"/>
            <a:ext cx="20816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ZA" sz="2000" dirty="0">
                <a:latin typeface="IBM Plex Sans Condensed (Headings)"/>
              </a:rPr>
              <a:t>Policy discourse and regulation increasingly </a:t>
            </a:r>
            <a:r>
              <a:rPr lang="en-ZA" sz="2000" b="1" dirty="0">
                <a:solidFill>
                  <a:srgbClr val="2C6C99"/>
                </a:solidFill>
                <a:latin typeface="IBM Plex Sans Condensed (Headings)"/>
              </a:rPr>
              <a:t>emphasise the third </a:t>
            </a:r>
            <a:r>
              <a:rPr lang="en-ZA" sz="2000" dirty="0">
                <a:latin typeface="IBM Plex Sans Condensed (Headings)"/>
              </a:rPr>
              <a:t>function, </a:t>
            </a:r>
            <a:r>
              <a:rPr lang="en-ZA" sz="2000" b="1" dirty="0">
                <a:solidFill>
                  <a:srgbClr val="2C6C99"/>
                </a:solidFill>
                <a:latin typeface="IBM Plex Sans Condensed (Headings)"/>
              </a:rPr>
              <a:t>early learning (education).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AADF9D-B9B3-5F66-CA92-955B4383762C}"/>
              </a:ext>
            </a:extLst>
          </p:cNvPr>
          <p:cNvSpPr txBox="1"/>
          <p:nvPr/>
        </p:nvSpPr>
        <p:spPr>
          <a:xfrm>
            <a:off x="7361301" y="5812980"/>
            <a:ext cx="23820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ZA" sz="2000" dirty="0">
                <a:latin typeface="IBM Plex Sans Condensed (Headings)"/>
              </a:rPr>
              <a:t>Current child welfare funding model reflects the first function. Families are expected to </a:t>
            </a:r>
            <a:r>
              <a:rPr lang="en-ZA" sz="2000" b="1" dirty="0">
                <a:solidFill>
                  <a:srgbClr val="EB845A"/>
                </a:solidFill>
                <a:latin typeface="IBM Plex Sans Condensed (Headings)"/>
              </a:rPr>
              <a:t>secure care privately and pay what they can and the state subsidises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46560C-759C-3C92-74BF-E96AE6AF8AD3}"/>
              </a:ext>
            </a:extLst>
          </p:cNvPr>
          <p:cNvSpPr txBox="1"/>
          <p:nvPr/>
        </p:nvSpPr>
        <p:spPr>
          <a:xfrm>
            <a:off x="10297864" y="5886628"/>
            <a:ext cx="238208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ZA" sz="2000" dirty="0">
                <a:latin typeface="IBM Plex Sans Condensed (Headings)"/>
              </a:rPr>
              <a:t>The second function, labour market enablement, remains </a:t>
            </a:r>
            <a:r>
              <a:rPr lang="en-ZA" sz="2000" b="1" dirty="0">
                <a:solidFill>
                  <a:srgbClr val="5CAD6C"/>
                </a:solidFill>
                <a:latin typeface="IBM Plex Sans Condensed (Headings)"/>
              </a:rPr>
              <a:t>under-addressed, </a:t>
            </a:r>
            <a:r>
              <a:rPr lang="en-ZA" sz="2000" dirty="0">
                <a:latin typeface="IBM Plex Sans Condensed (Headings)"/>
              </a:rPr>
              <a:t>even though it provides a strong public-interest rationale for state funded early learning.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798C2D-B9CE-05EE-6935-00E0994318C3}"/>
              </a:ext>
            </a:extLst>
          </p:cNvPr>
          <p:cNvSpPr txBox="1"/>
          <p:nvPr/>
        </p:nvSpPr>
        <p:spPr>
          <a:xfrm>
            <a:off x="13085296" y="5886628"/>
            <a:ext cx="23820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ZA" sz="2000" dirty="0">
                <a:latin typeface="IBM Plex Sans Condensed (Headings)"/>
              </a:rPr>
              <a:t>The current model tries to produce </a:t>
            </a:r>
            <a:r>
              <a:rPr lang="en-ZA" sz="2000" b="1" dirty="0">
                <a:solidFill>
                  <a:srgbClr val="2C6C99"/>
                </a:solidFill>
                <a:latin typeface="IBM Plex Sans Condensed (Headings)"/>
              </a:rPr>
              <a:t>education outcomes with welfare-like funding </a:t>
            </a:r>
            <a:r>
              <a:rPr lang="en-ZA" sz="2000" dirty="0">
                <a:latin typeface="IBM Plex Sans Condensed (Headings)"/>
              </a:rPr>
              <a:t>and private-household driven cost recovery.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A4B8B3-B61F-18EF-CB9E-59E0E26AB95F}"/>
              </a:ext>
            </a:extLst>
          </p:cNvPr>
          <p:cNvSpPr txBox="1"/>
          <p:nvPr/>
        </p:nvSpPr>
        <p:spPr>
          <a:xfrm>
            <a:off x="15872728" y="5901149"/>
            <a:ext cx="23820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ZA" sz="2000" dirty="0">
                <a:latin typeface="IBM Plex Sans Condensed (Headings)"/>
              </a:rPr>
              <a:t>Provision continues to operate through a market-based model in which </a:t>
            </a:r>
            <a:r>
              <a:rPr lang="en-ZA" sz="2000" b="1" dirty="0">
                <a:solidFill>
                  <a:srgbClr val="FDB848"/>
                </a:solidFill>
                <a:latin typeface="IBM Plex Sans Condensed (Headings)"/>
              </a:rPr>
              <a:t>services expand where they are financially viable</a:t>
            </a:r>
            <a:r>
              <a:rPr lang="en-ZA" sz="2000" dirty="0">
                <a:solidFill>
                  <a:srgbClr val="FDB848"/>
                </a:solidFill>
                <a:latin typeface="IBM Plex Sans Condensed (Headings)"/>
              </a:rPr>
              <a:t>. </a:t>
            </a:r>
            <a:r>
              <a:rPr lang="en-ZA" sz="2000" dirty="0">
                <a:latin typeface="IBM Plex Sans Condensed (Headings)"/>
              </a:rPr>
              <a:t>Quality and access continue to vary across contexts.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5A5775-D2DE-FD17-AAB9-9A2A329D20EA}"/>
              </a:ext>
            </a:extLst>
          </p:cNvPr>
          <p:cNvSpPr txBox="1"/>
          <p:nvPr/>
        </p:nvSpPr>
        <p:spPr>
          <a:xfrm>
            <a:off x="538284" y="8916916"/>
            <a:ext cx="190275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400" dirty="0">
                <a:latin typeface="IBM Plex Sans Condensed (Headings)"/>
              </a:rPr>
              <a:t>The system remains caught between two logics: one in which </a:t>
            </a:r>
            <a:r>
              <a:rPr lang="en-ZA" sz="2400" b="1" dirty="0">
                <a:latin typeface="IBM Plex Sans Condensed (Headings)"/>
              </a:rPr>
              <a:t>access is shaped by economic viability</a:t>
            </a:r>
            <a:r>
              <a:rPr lang="en-ZA" sz="2400" dirty="0">
                <a:latin typeface="IBM Plex Sans Condensed (Headings)"/>
              </a:rPr>
              <a:t>, and another where it is </a:t>
            </a:r>
            <a:r>
              <a:rPr lang="en-ZA" sz="2400" b="1" dirty="0">
                <a:latin typeface="IBM Plex Sans Condensed (Headings)"/>
              </a:rPr>
              <a:t>expected to be universal and equitable</a:t>
            </a:r>
            <a:r>
              <a:rPr lang="en-ZA" sz="2400" dirty="0">
                <a:latin typeface="IBM Plex Sans Condensed (Headings)"/>
              </a:rPr>
              <a:t>.  To resolve this tension, </a:t>
            </a:r>
            <a:r>
              <a:rPr lang="en-ZA" sz="2400" b="1" dirty="0">
                <a:latin typeface="IBM Plex Sans Condensed (Headings)"/>
              </a:rPr>
              <a:t>we need to rethink our reliance on market mechanisms to deliver a service with strong public-good characteristics.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240A4A8-572C-3E22-1070-A0CF0978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707" y="1359385"/>
            <a:ext cx="1294086" cy="11622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27476F0-349B-6A30-2D9B-50200F70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493" y="1428328"/>
            <a:ext cx="1294086" cy="1159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C0EE7A-D8EA-B8A8-F604-B9D8D2759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9646" y="1398706"/>
            <a:ext cx="1189186" cy="1071339"/>
          </a:xfrm>
          <a:prstGeom prst="rect">
            <a:avLst/>
          </a:prstGeom>
        </p:spPr>
      </p:pic>
      <p:pic>
        <p:nvPicPr>
          <p:cNvPr id="42" name="Graphic 41" descr="Document with solid fill">
            <a:extLst>
              <a:ext uri="{FF2B5EF4-FFF2-40B4-BE49-F238E27FC236}">
                <a16:creationId xmlns:a16="http://schemas.microsoft.com/office/drawing/2014/main" id="{D732EFFD-EC99-F6D0-5159-F9E8D00DF2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6054" y="4986749"/>
            <a:ext cx="914400" cy="914400"/>
          </a:xfrm>
          <a:prstGeom prst="rect">
            <a:avLst/>
          </a:prstGeom>
        </p:spPr>
      </p:pic>
      <p:pic>
        <p:nvPicPr>
          <p:cNvPr id="44" name="Graphic 43" descr="Coins with solid fill">
            <a:extLst>
              <a:ext uri="{FF2B5EF4-FFF2-40B4-BE49-F238E27FC236}">
                <a16:creationId xmlns:a16="http://schemas.microsoft.com/office/drawing/2014/main" id="{BDC455CB-2306-1717-7822-05411D4C99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4905" y="4986749"/>
            <a:ext cx="914400" cy="914400"/>
          </a:xfrm>
          <a:prstGeom prst="rect">
            <a:avLst/>
          </a:prstGeom>
        </p:spPr>
      </p:pic>
      <p:pic>
        <p:nvPicPr>
          <p:cNvPr id="46" name="Graphic 45" descr="Users outline">
            <a:extLst>
              <a:ext uri="{FF2B5EF4-FFF2-40B4-BE49-F238E27FC236}">
                <a16:creationId xmlns:a16="http://schemas.microsoft.com/office/drawing/2014/main" id="{3EE681D3-DA92-69FF-0230-0A1A082EC9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3824" y="5013921"/>
            <a:ext cx="914400" cy="914400"/>
          </a:xfrm>
          <a:prstGeom prst="rect">
            <a:avLst/>
          </a:prstGeom>
        </p:spPr>
      </p:pic>
      <p:pic>
        <p:nvPicPr>
          <p:cNvPr id="48" name="Graphic 47" descr="Puzzle with solid fill">
            <a:extLst>
              <a:ext uri="{FF2B5EF4-FFF2-40B4-BE49-F238E27FC236}">
                <a16:creationId xmlns:a16="http://schemas.microsoft.com/office/drawing/2014/main" id="{9A4A0CAA-D5F5-4CFC-A892-774934215C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68007" y="5038241"/>
            <a:ext cx="914400" cy="914400"/>
          </a:xfrm>
          <a:prstGeom prst="rect">
            <a:avLst/>
          </a:prstGeom>
        </p:spPr>
      </p:pic>
      <p:pic>
        <p:nvPicPr>
          <p:cNvPr id="52" name="Graphic 51" descr="Gears with solid fill">
            <a:extLst>
              <a:ext uri="{FF2B5EF4-FFF2-40B4-BE49-F238E27FC236}">
                <a16:creationId xmlns:a16="http://schemas.microsoft.com/office/drawing/2014/main" id="{FE1548AC-1BFD-1A25-B3A5-BD41EADC29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71381" y="5013921"/>
            <a:ext cx="993225" cy="9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1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B6E2F-8105-E52B-5B13-721961D3E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B57D3261-98DC-5072-5D03-0495CAD6018C}"/>
              </a:ext>
            </a:extLst>
          </p:cNvPr>
          <p:cNvSpPr/>
          <p:nvPr/>
        </p:nvSpPr>
        <p:spPr>
          <a:xfrm>
            <a:off x="10117411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3141601-DF2B-D777-8431-0D3EF09CDE37}"/>
              </a:ext>
            </a:extLst>
          </p:cNvPr>
          <p:cNvSpPr/>
          <p:nvPr/>
        </p:nvSpPr>
        <p:spPr>
          <a:xfrm>
            <a:off x="4956960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AE7F125-3529-3086-BD25-88018B194AD4}"/>
              </a:ext>
            </a:extLst>
          </p:cNvPr>
          <p:cNvSpPr/>
          <p:nvPr/>
        </p:nvSpPr>
        <p:spPr>
          <a:xfrm>
            <a:off x="19329254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38B455F-C028-DE50-FDB5-05F45F0F3555}"/>
              </a:ext>
            </a:extLst>
          </p:cNvPr>
          <p:cNvSpPr/>
          <p:nvPr/>
        </p:nvSpPr>
        <p:spPr>
          <a:xfrm>
            <a:off x="10401552" y="3292797"/>
            <a:ext cx="8604885" cy="0"/>
          </a:xfrm>
          <a:custGeom>
            <a:avLst/>
            <a:gdLst/>
            <a:ahLst/>
            <a:cxnLst/>
            <a:rect l="l" t="t" r="r" b="b"/>
            <a:pathLst>
              <a:path w="8604885">
                <a:moveTo>
                  <a:pt x="0" y="0"/>
                </a:moveTo>
                <a:lnTo>
                  <a:pt x="860469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4FC2241-8FDE-F395-0E74-F8205A6FDAF9}"/>
              </a:ext>
            </a:extLst>
          </p:cNvPr>
          <p:cNvSpPr/>
          <p:nvPr/>
        </p:nvSpPr>
        <p:spPr>
          <a:xfrm>
            <a:off x="10401552" y="5604232"/>
            <a:ext cx="8604885" cy="0"/>
          </a:xfrm>
          <a:custGeom>
            <a:avLst/>
            <a:gdLst/>
            <a:ahLst/>
            <a:cxnLst/>
            <a:rect l="l" t="t" r="r" b="b"/>
            <a:pathLst>
              <a:path w="8604885">
                <a:moveTo>
                  <a:pt x="0" y="0"/>
                </a:moveTo>
                <a:lnTo>
                  <a:pt x="860469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583BA68-D7AD-28BF-C18A-D8AB8A6C496D}"/>
              </a:ext>
            </a:extLst>
          </p:cNvPr>
          <p:cNvSpPr/>
          <p:nvPr/>
        </p:nvSpPr>
        <p:spPr>
          <a:xfrm>
            <a:off x="5148146" y="3292797"/>
            <a:ext cx="4583430" cy="0"/>
          </a:xfrm>
          <a:custGeom>
            <a:avLst/>
            <a:gdLst/>
            <a:ahLst/>
            <a:cxnLst/>
            <a:rect l="l" t="t" r="r" b="b"/>
            <a:pathLst>
              <a:path w="4583430">
                <a:moveTo>
                  <a:pt x="0" y="0"/>
                </a:moveTo>
                <a:lnTo>
                  <a:pt x="458342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F6FAF0EE-C723-7AC1-63E5-C7EC16E755FA}"/>
              </a:ext>
            </a:extLst>
          </p:cNvPr>
          <p:cNvSpPr/>
          <p:nvPr/>
        </p:nvSpPr>
        <p:spPr>
          <a:xfrm>
            <a:off x="5178597" y="6818283"/>
            <a:ext cx="4592955" cy="0"/>
          </a:xfrm>
          <a:custGeom>
            <a:avLst/>
            <a:gdLst/>
            <a:ahLst/>
            <a:cxnLst/>
            <a:rect l="l" t="t" r="r" b="b"/>
            <a:pathLst>
              <a:path w="4592955">
                <a:moveTo>
                  <a:pt x="0" y="0"/>
                </a:moveTo>
                <a:lnTo>
                  <a:pt x="4592949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87FDC34C-9CBD-5CDF-660F-AF54A289E1AF}"/>
              </a:ext>
            </a:extLst>
          </p:cNvPr>
          <p:cNvSpPr/>
          <p:nvPr/>
        </p:nvSpPr>
        <p:spPr>
          <a:xfrm>
            <a:off x="14325776" y="771563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31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8C0753E2-8FC8-C0E8-AF4F-B47A4B9DA5A9}"/>
              </a:ext>
            </a:extLst>
          </p:cNvPr>
          <p:cNvSpPr txBox="1"/>
          <p:nvPr/>
        </p:nvSpPr>
        <p:spPr>
          <a:xfrm>
            <a:off x="5178597" y="7381787"/>
            <a:ext cx="4470657" cy="205004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 sz="2200" spc="-35" dirty="0">
                <a:solidFill>
                  <a:srgbClr val="D25A60"/>
                </a:solidFill>
                <a:latin typeface="IBM Plex Sans Condensed (Headings)"/>
                <a:cs typeface="Calibri"/>
              </a:rPr>
              <a:t>Publicly provided daycare programme led to rise in </a:t>
            </a:r>
            <a:r>
              <a:rPr lang="en-US" sz="2200" b="1" spc="-35" dirty="0" err="1">
                <a:solidFill>
                  <a:srgbClr val="D25A60"/>
                </a:solidFill>
                <a:latin typeface="IBM Plex Sans Condensed (Headings)"/>
                <a:cs typeface="Calibri"/>
              </a:rPr>
              <a:t>labour</a:t>
            </a:r>
            <a:r>
              <a:rPr lang="en-US" sz="2200" b="1" spc="-35" dirty="0">
                <a:solidFill>
                  <a:srgbClr val="D25A60"/>
                </a:solidFill>
                <a:latin typeface="IBM Plex Sans Condensed (Headings)"/>
                <a:cs typeface="Calibri"/>
              </a:rPr>
              <a:t> force participation which was primarily driven by grandparents and adolescent siblings</a:t>
            </a:r>
            <a:r>
              <a:rPr lang="en-US" sz="2200" spc="-35" dirty="0">
                <a:solidFill>
                  <a:srgbClr val="D25A60"/>
                </a:solidFill>
                <a:latin typeface="IBM Plex Sans Condensed (Headings)"/>
                <a:cs typeface="Calibri"/>
              </a:rPr>
              <a:t>, not parents, as many were already working. (Attanasio et al, 2022) </a:t>
            </a: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8469D0A0-5FE1-D029-57F8-A9CC98225008}"/>
              </a:ext>
            </a:extLst>
          </p:cNvPr>
          <p:cNvSpPr txBox="1"/>
          <p:nvPr/>
        </p:nvSpPr>
        <p:spPr>
          <a:xfrm>
            <a:off x="10347859" y="716407"/>
            <a:ext cx="7091869" cy="42979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lang="en-US" sz="2800" b="1" dirty="0">
                <a:solidFill>
                  <a:schemeClr val="tx2"/>
                </a:solidFill>
                <a:latin typeface="IBM Plex Sans Condensed (Headings)"/>
              </a:rPr>
              <a:t>Latin America and the Caribbean </a:t>
            </a:r>
            <a:endParaRPr lang="en-US" sz="2800" dirty="0">
              <a:solidFill>
                <a:schemeClr val="tx2"/>
              </a:solidFill>
              <a:latin typeface="IBM Plex Sans Condensed (Headings)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57420728-3750-8131-AAEE-AE9C09F3007D}"/>
              </a:ext>
            </a:extLst>
          </p:cNvPr>
          <p:cNvSpPr txBox="1"/>
          <p:nvPr/>
        </p:nvSpPr>
        <p:spPr>
          <a:xfrm>
            <a:off x="5182334" y="780475"/>
            <a:ext cx="2920365" cy="44242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>
              <a:spcBef>
                <a:spcPts val="90"/>
              </a:spcBef>
            </a:pPr>
            <a:r>
              <a:rPr lang="en-US" sz="2800" b="1" dirty="0">
                <a:solidFill>
                  <a:srgbClr val="5CAD6C"/>
                </a:solidFill>
                <a:latin typeface="IBM Plex Sans Condensed (Headings)"/>
                <a:cs typeface="Calibri"/>
              </a:rPr>
              <a:t>Argentina</a:t>
            </a: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6E33285-A126-637C-5EA9-654EC075FDF2}"/>
              </a:ext>
            </a:extLst>
          </p:cNvPr>
          <p:cNvSpPr txBox="1"/>
          <p:nvPr/>
        </p:nvSpPr>
        <p:spPr>
          <a:xfrm>
            <a:off x="5159104" y="3479167"/>
            <a:ext cx="4337440" cy="44307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391795">
              <a:spcBef>
                <a:spcPts val="95"/>
              </a:spcBef>
            </a:pPr>
            <a:r>
              <a:rPr lang="en-GB" sz="2800" b="1" spc="-10" dirty="0">
                <a:solidFill>
                  <a:schemeClr val="accent5">
                    <a:lumMod val="75000"/>
                  </a:schemeClr>
                </a:solidFill>
                <a:latin typeface="IBM Plex Sans Condensed (Headings)"/>
                <a:cs typeface="Calibri"/>
              </a:rPr>
              <a:t>Uruguay</a:t>
            </a: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41B7AE4-BB9A-480C-D6E6-390519DDE6A7}"/>
              </a:ext>
            </a:extLst>
          </p:cNvPr>
          <p:cNvSpPr txBox="1"/>
          <p:nvPr/>
        </p:nvSpPr>
        <p:spPr>
          <a:xfrm>
            <a:off x="10347859" y="5616445"/>
            <a:ext cx="8703012" cy="3955250"/>
          </a:xfrm>
          <a:prstGeom prst="rect">
            <a:avLst/>
          </a:prstGeom>
        </p:spPr>
        <p:txBody>
          <a:bodyPr vert="horz" wrap="square" lIns="0" tIns="293370" rIns="0" bIns="0" rtlCol="0" anchor="t">
            <a:spAutoFit/>
          </a:bodyPr>
          <a:lstStyle/>
          <a:p>
            <a:pPr marL="102870" marR="64135">
              <a:lnSpc>
                <a:spcPct val="101499"/>
              </a:lnSpc>
              <a:spcBef>
                <a:spcPts val="509"/>
              </a:spcBef>
            </a:pPr>
            <a:r>
              <a:rPr lang="en-US" sz="3200" b="1" dirty="0">
                <a:solidFill>
                  <a:srgbClr val="9A397C"/>
                </a:solidFill>
                <a:latin typeface="IBM Plex Sans Condensed (Headings)"/>
              </a:rPr>
              <a:t>Design conditions (Halim et al., 2021)</a:t>
            </a:r>
          </a:p>
          <a:p>
            <a:pPr marL="445770" marR="64135" indent="-342900">
              <a:lnSpc>
                <a:spcPct val="101499"/>
              </a:lnSpc>
              <a:spcBef>
                <a:spcPts val="509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A397C"/>
                </a:solidFill>
                <a:latin typeface="IBM Plex Sans Condensed (Headings)"/>
              </a:rPr>
              <a:t>Whether it was </a:t>
            </a:r>
            <a:r>
              <a:rPr lang="en-US" sz="2400" b="1" dirty="0">
                <a:solidFill>
                  <a:srgbClr val="9A397C"/>
                </a:solidFill>
                <a:latin typeface="IBM Plex Sans Condensed (Headings)"/>
              </a:rPr>
              <a:t>designed with or without the mother </a:t>
            </a:r>
            <a:r>
              <a:rPr lang="en-US" sz="2400" dirty="0">
                <a:solidFill>
                  <a:srgbClr val="9A397C"/>
                </a:solidFill>
                <a:latin typeface="IBM Plex Sans Condensed (Headings)"/>
              </a:rPr>
              <a:t>in mind (opening hours) </a:t>
            </a:r>
          </a:p>
          <a:p>
            <a:pPr marL="445770" marR="64135" indent="-342900">
              <a:lnSpc>
                <a:spcPct val="101499"/>
              </a:lnSpc>
              <a:spcBef>
                <a:spcPts val="509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A397C"/>
                </a:solidFill>
                <a:latin typeface="IBM Plex Sans Condensed (Headings)"/>
              </a:rPr>
              <a:t>Child’s age: </a:t>
            </a:r>
            <a:r>
              <a:rPr lang="en-US" sz="2400" dirty="0">
                <a:solidFill>
                  <a:srgbClr val="9A397C"/>
                </a:solidFill>
                <a:latin typeface="IBM Plex Sans Condensed (Headings)"/>
              </a:rPr>
              <a:t>women found to be more willing to place older children and maternal </a:t>
            </a:r>
            <a:r>
              <a:rPr lang="en-US" sz="2400" dirty="0" err="1">
                <a:solidFill>
                  <a:srgbClr val="9A397C"/>
                </a:solidFill>
                <a:latin typeface="IBM Plex Sans Condensed (Headings)"/>
              </a:rPr>
              <a:t>labour</a:t>
            </a:r>
            <a:r>
              <a:rPr lang="en-US" sz="2400" dirty="0">
                <a:solidFill>
                  <a:srgbClr val="9A397C"/>
                </a:solidFill>
                <a:latin typeface="IBM Plex Sans Condensed (Headings)"/>
              </a:rPr>
              <a:t> outcomes found to be strongest for ages 3 to 8 years old.  </a:t>
            </a:r>
          </a:p>
          <a:p>
            <a:pPr marL="445770" marR="64135" indent="-342900">
              <a:lnSpc>
                <a:spcPct val="101499"/>
              </a:lnSpc>
              <a:spcBef>
                <a:spcPts val="509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A397C"/>
                </a:solidFill>
                <a:latin typeface="IBM Plex Sans Condensed (Headings)"/>
              </a:rPr>
              <a:t>Targeting low-income households: </a:t>
            </a:r>
            <a:r>
              <a:rPr lang="en-US" sz="2400" dirty="0">
                <a:solidFill>
                  <a:srgbClr val="9A397C"/>
                </a:solidFill>
                <a:latin typeface="IBM Plex Sans Condensed (Headings)"/>
              </a:rPr>
              <a:t>mixed results were found for concentrating on low-income households. (economic opportunities are low hence complementary support required)</a:t>
            </a: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BC999E19-6DB6-D437-E10B-9647BD9DB10B}"/>
              </a:ext>
            </a:extLst>
          </p:cNvPr>
          <p:cNvSpPr txBox="1"/>
          <p:nvPr/>
        </p:nvSpPr>
        <p:spPr>
          <a:xfrm>
            <a:off x="10452815" y="3478526"/>
            <a:ext cx="8230614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2800" b="1" spc="-10" dirty="0">
                <a:solidFill>
                  <a:srgbClr val="EB845A"/>
                </a:solidFill>
                <a:latin typeface="IBM Plex Sans Condensed (Headings)"/>
              </a:rPr>
              <a:t>Burkina Faso </a:t>
            </a:r>
            <a:endParaRPr lang="en-US" sz="2800" spc="-10" dirty="0">
              <a:solidFill>
                <a:srgbClr val="EB845A"/>
              </a:solidFill>
              <a:latin typeface="IBM Plex Sans Condensed (Headings)"/>
            </a:endParaRPr>
          </a:p>
        </p:txBody>
      </p:sp>
      <p:sp>
        <p:nvSpPr>
          <p:cNvPr id="147" name="object 147">
            <a:extLst>
              <a:ext uri="{FF2B5EF4-FFF2-40B4-BE49-F238E27FC236}">
                <a16:creationId xmlns:a16="http://schemas.microsoft.com/office/drawing/2014/main" id="{99CAD33A-8535-908C-FDE7-E7F3EB0DDD58}"/>
              </a:ext>
            </a:extLst>
          </p:cNvPr>
          <p:cNvSpPr txBox="1"/>
          <p:nvPr/>
        </p:nvSpPr>
        <p:spPr>
          <a:xfrm>
            <a:off x="749716" y="687040"/>
            <a:ext cx="3692483" cy="6321410"/>
          </a:xfrm>
          <a:prstGeom prst="rect">
            <a:avLst/>
          </a:prstGeom>
        </p:spPr>
        <p:txBody>
          <a:bodyPr vert="horz" wrap="square" lIns="0" tIns="82550" rIns="0" bIns="0" rtlCol="0" anchor="t">
            <a:spAutoFit/>
          </a:bodyPr>
          <a:lstStyle/>
          <a:p>
            <a:pPr marL="22860" algn="r">
              <a:lnSpc>
                <a:spcPts val="4720"/>
              </a:lnSpc>
              <a:spcBef>
                <a:spcPts val="790"/>
              </a:spcBef>
            </a:pPr>
            <a:r>
              <a:rPr lang="en-US" sz="4800" dirty="0"/>
              <a:t>What changes for women when childcare systems work?</a:t>
            </a:r>
          </a:p>
          <a:p>
            <a:pPr marL="22860" algn="r">
              <a:lnSpc>
                <a:spcPts val="4720"/>
              </a:lnSpc>
              <a:spcBef>
                <a:spcPts val="790"/>
              </a:spcBef>
            </a:pPr>
            <a:endParaRPr lang="en-US" sz="4800" dirty="0"/>
          </a:p>
          <a:p>
            <a:pPr marL="22860" algn="r">
              <a:lnSpc>
                <a:spcPts val="4720"/>
              </a:lnSpc>
              <a:spcBef>
                <a:spcPts val="790"/>
              </a:spcBef>
            </a:pPr>
            <a:r>
              <a:rPr lang="en-US" sz="4800" b="1" dirty="0">
                <a:latin typeface="IBM Plex Sans Condensed (Headings)"/>
                <a:cs typeface="Calibri"/>
              </a:rPr>
              <a:t>Evidence from the Global South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635962E-1297-A3AE-A656-E4248BE59E19}"/>
              </a:ext>
            </a:extLst>
          </p:cNvPr>
          <p:cNvSpPr txBox="1"/>
          <p:nvPr/>
        </p:nvSpPr>
        <p:spPr>
          <a:xfrm>
            <a:off x="5118927" y="1353805"/>
            <a:ext cx="502344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5CAD6C"/>
                </a:solidFill>
                <a:latin typeface="IBM Plex Sans Condensed (Headings)"/>
              </a:rPr>
              <a:t>On average, 13 mothers started to work for every 100 youngest children that attended pre-school (Berlinski et al., 2011). </a:t>
            </a:r>
          </a:p>
          <a:p>
            <a:pPr algn="l"/>
            <a:endParaRPr lang="en-GB" sz="2400" dirty="0">
              <a:solidFill>
                <a:srgbClr val="5CAD6C"/>
              </a:solidFill>
              <a:latin typeface="IBM Plex Sans Condensed (Headings)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B960C-3356-2A5F-1A36-DE0DCE908C0E}"/>
              </a:ext>
            </a:extLst>
          </p:cNvPr>
          <p:cNvSpPr txBox="1"/>
          <p:nvPr/>
        </p:nvSpPr>
        <p:spPr>
          <a:xfrm>
            <a:off x="5178597" y="3955798"/>
            <a:ext cx="458560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IBM Plex Sans Condensed (Headings)"/>
                <a:cs typeface="Calibri"/>
              </a:rPr>
              <a:t>Where childcare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IBM Plex Sans Condensed (Headings)"/>
                <a:cs typeface="Calibri"/>
              </a:rPr>
              <a:t>programmes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IBM Plex Sans Condensed (Headings)"/>
                <a:cs typeface="Calibri"/>
              </a:rPr>
              <a:t> merely substitutes informal arrangements, it may have little to no effect on women’s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IBM Plex Sans Condensed (Headings)"/>
                <a:cs typeface="Calibri"/>
              </a:rPr>
              <a:t>labour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IBM Plex Sans Condensed (Headings)"/>
                <a:cs typeface="Calibri"/>
              </a:rPr>
              <a:t> force participation (Batthyány &amp; Genta, 2020).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8DD9F-AD08-02F3-A874-B5052048B8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>
                <a:latin typeface="IBM Plex Sans Condensed (Headings)"/>
              </a:rPr>
              <a:pPr marL="38100">
                <a:spcBef>
                  <a:spcPts val="375"/>
                </a:spcBef>
              </a:pPr>
              <a:t>13</a:t>
            </a:fld>
            <a:endParaRPr lang="en-US" spc="45">
              <a:latin typeface="IBM Plex Sans Condensed (Headings)"/>
            </a:endParaRPr>
          </a:p>
        </p:txBody>
      </p:sp>
      <p:sp>
        <p:nvSpPr>
          <p:cNvPr id="3" name="object 19">
            <a:extLst>
              <a:ext uri="{FF2B5EF4-FFF2-40B4-BE49-F238E27FC236}">
                <a16:creationId xmlns:a16="http://schemas.microsoft.com/office/drawing/2014/main" id="{7AD4E02B-43EF-F024-9352-76DA78317B7E}"/>
              </a:ext>
            </a:extLst>
          </p:cNvPr>
          <p:cNvSpPr txBox="1"/>
          <p:nvPr/>
        </p:nvSpPr>
        <p:spPr>
          <a:xfrm>
            <a:off x="5212027" y="6878500"/>
            <a:ext cx="4337440" cy="44307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391795">
              <a:spcBef>
                <a:spcPts val="95"/>
              </a:spcBef>
            </a:pPr>
            <a:r>
              <a:rPr lang="en-US" sz="2800" b="1" spc="-35" dirty="0">
                <a:solidFill>
                  <a:srgbClr val="D25A60"/>
                </a:solidFill>
                <a:latin typeface="IBM Plex Sans Condensed (Headings)"/>
                <a:cs typeface="Calibri"/>
              </a:rPr>
              <a:t>Brazil </a:t>
            </a:r>
            <a:endParaRPr lang="en-GB" sz="2800" b="1" spc="-10" dirty="0">
              <a:solidFill>
                <a:schemeClr val="accent5">
                  <a:lumMod val="75000"/>
                </a:schemeClr>
              </a:solidFill>
              <a:latin typeface="IBM Plex Sans Condensed (Headings)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1721D-B0C3-2AC7-881F-8FE99EE9D348}"/>
              </a:ext>
            </a:extLst>
          </p:cNvPr>
          <p:cNvSpPr txBox="1"/>
          <p:nvPr/>
        </p:nvSpPr>
        <p:spPr>
          <a:xfrm>
            <a:off x="10407363" y="3982415"/>
            <a:ext cx="7977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10" dirty="0">
                <a:solidFill>
                  <a:srgbClr val="EB845A"/>
                </a:solidFill>
                <a:latin typeface="IBM Plex Sans Condensed (Headings)"/>
              </a:rPr>
              <a:t>Positive effects on women’s employment and </a:t>
            </a:r>
            <a:r>
              <a:rPr lang="en-US" sz="2400" b="1" spc="-10" dirty="0">
                <a:solidFill>
                  <a:srgbClr val="EB845A"/>
                </a:solidFill>
                <a:latin typeface="IBM Plex Sans Condensed (Headings)"/>
              </a:rPr>
              <a:t>a greater impact from women securing jobs as childcare providers </a:t>
            </a:r>
            <a:r>
              <a:rPr lang="en-US" sz="2400" spc="-10" dirty="0">
                <a:solidFill>
                  <a:srgbClr val="EB845A"/>
                </a:solidFill>
                <a:latin typeface="IBM Plex Sans Condensed (Headings)"/>
              </a:rPr>
              <a:t>(Ajayi et al., 2022).</a:t>
            </a:r>
            <a:endParaRPr lang="en-ZA" sz="2400" dirty="0">
              <a:latin typeface="IBM Plex Sans Condensed (Headings)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39819D-2648-64D8-C597-5784CAC531DE}"/>
              </a:ext>
            </a:extLst>
          </p:cNvPr>
          <p:cNvSpPr txBox="1"/>
          <p:nvPr/>
        </p:nvSpPr>
        <p:spPr>
          <a:xfrm>
            <a:off x="10304335" y="1131128"/>
            <a:ext cx="87465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IBM Plex Sans Condensed (Headings)"/>
              </a:rPr>
              <a:t>Significant effects of childcare on maternal </a:t>
            </a:r>
            <a:r>
              <a:rPr lang="en-US" sz="2400" dirty="0" err="1">
                <a:solidFill>
                  <a:schemeClr val="tx2"/>
                </a:solidFill>
                <a:latin typeface="IBM Plex Sans Condensed (Headings)"/>
              </a:rPr>
              <a:t>labour</a:t>
            </a:r>
            <a:r>
              <a:rPr lang="en-US" sz="2400" dirty="0">
                <a:solidFill>
                  <a:schemeClr val="tx2"/>
                </a:solidFill>
                <a:latin typeface="IBM Plex Sans Condensed (Headings)"/>
              </a:rPr>
              <a:t> supply, noting that this evidence was </a:t>
            </a:r>
            <a:r>
              <a:rPr lang="en-US" sz="2400" b="1" dirty="0">
                <a:solidFill>
                  <a:schemeClr val="tx2"/>
                </a:solidFill>
                <a:latin typeface="IBM Plex Sans Condensed (Headings)"/>
              </a:rPr>
              <a:t>consistent regardless of the type of arrangement (formal or informal) </a:t>
            </a:r>
            <a:r>
              <a:rPr lang="en-US" sz="2400" dirty="0">
                <a:solidFill>
                  <a:schemeClr val="tx2"/>
                </a:solidFill>
                <a:latin typeface="IBM Plex Sans Condensed (Headings)"/>
              </a:rPr>
              <a:t>used for childcare (Diaz &amp; Rodriguez-Chamussy, 2013).</a:t>
            </a:r>
            <a:endParaRPr lang="en-ZA" sz="2400" dirty="0">
              <a:latin typeface="IBM Plex Sans Condensed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21774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F8749-CE75-1499-35A4-100E0BE88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7979F26-54D6-FAB3-DB91-B197AD50643F}"/>
              </a:ext>
            </a:extLst>
          </p:cNvPr>
          <p:cNvGrpSpPr/>
          <p:nvPr/>
        </p:nvGrpSpPr>
        <p:grpSpPr>
          <a:xfrm>
            <a:off x="0" y="0"/>
            <a:ext cx="20104100" cy="11308759"/>
            <a:chOff x="0" y="0"/>
            <a:chExt cx="20104100" cy="11308759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AF6288A-B120-F8DB-5FC3-475A33ECBB79}"/>
                </a:ext>
              </a:extLst>
            </p:cNvPr>
            <p:cNvSpPr/>
            <p:nvPr/>
          </p:nvSpPr>
          <p:spPr>
            <a:xfrm>
              <a:off x="0" y="0"/>
              <a:ext cx="20104100" cy="10163810"/>
            </a:xfrm>
            <a:custGeom>
              <a:avLst/>
              <a:gdLst/>
              <a:ahLst/>
              <a:cxnLst/>
              <a:rect l="l" t="t" r="r" b="b"/>
              <a:pathLst>
                <a:path w="20104100" h="10163810">
                  <a:moveTo>
                    <a:pt x="0" y="10163219"/>
                  </a:moveTo>
                  <a:lnTo>
                    <a:pt x="20104099" y="10163219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0163219"/>
                  </a:lnTo>
                  <a:close/>
                </a:path>
              </a:pathLst>
            </a:custGeom>
            <a:solidFill>
              <a:srgbClr val="0E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7795C14-B674-5067-A7E2-085DA99B2822}"/>
                </a:ext>
              </a:extLst>
            </p:cNvPr>
            <p:cNvSpPr/>
            <p:nvPr/>
          </p:nvSpPr>
          <p:spPr>
            <a:xfrm>
              <a:off x="0" y="10163219"/>
              <a:ext cx="20104100" cy="1145540"/>
            </a:xfrm>
            <a:custGeom>
              <a:avLst/>
              <a:gdLst/>
              <a:ahLst/>
              <a:cxnLst/>
              <a:rect l="l" t="t" r="r" b="b"/>
              <a:pathLst>
                <a:path w="20104100" h="1145540">
                  <a:moveTo>
                    <a:pt x="20104099" y="0"/>
                  </a:moveTo>
                  <a:lnTo>
                    <a:pt x="0" y="0"/>
                  </a:lnTo>
                  <a:lnTo>
                    <a:pt x="0" y="1145336"/>
                  </a:lnTo>
                  <a:lnTo>
                    <a:pt x="20104099" y="114533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C9EE088-F3C8-0CC7-604D-968E1B7C2945}"/>
                </a:ext>
              </a:extLst>
            </p:cNvPr>
            <p:cNvSpPr/>
            <p:nvPr/>
          </p:nvSpPr>
          <p:spPr>
            <a:xfrm>
              <a:off x="19329254" y="690808"/>
              <a:ext cx="0" cy="4841240"/>
            </a:xfrm>
            <a:custGeom>
              <a:avLst/>
              <a:gdLst/>
              <a:ahLst/>
              <a:cxnLst/>
              <a:rect l="l" t="t" r="r" b="b"/>
              <a:pathLst>
                <a:path h="4841240">
                  <a:moveTo>
                    <a:pt x="0" y="4841161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AD5AB6B-69C0-731A-DFC2-A0AEE54DFB2A}"/>
                </a:ext>
              </a:extLst>
            </p:cNvPr>
            <p:cNvSpPr/>
            <p:nvPr/>
          </p:nvSpPr>
          <p:spPr>
            <a:xfrm>
              <a:off x="774845" y="690804"/>
              <a:ext cx="0" cy="8980805"/>
            </a:xfrm>
            <a:custGeom>
              <a:avLst/>
              <a:gdLst/>
              <a:ahLst/>
              <a:cxnLst/>
              <a:rect l="l" t="t" r="r" b="b"/>
              <a:pathLst>
                <a:path h="8980805">
                  <a:moveTo>
                    <a:pt x="0" y="8980511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78266F55-DE37-85DA-FAA4-32C4E9E03E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079" y="1644772"/>
            <a:ext cx="15372222" cy="2719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8800" dirty="0">
                <a:solidFill>
                  <a:srgbClr val="FFFFFF"/>
                </a:solidFill>
                <a:latin typeface="IBM Plex Sans Condensed" panose="020B0506050203000203" pitchFamily="34" charset="0"/>
              </a:rPr>
              <a:t>Shifting gender norms and attitudes</a:t>
            </a:r>
            <a:endParaRPr lang="en-US" sz="8800" spc="90" dirty="0">
              <a:solidFill>
                <a:srgbClr val="FFFFFF"/>
              </a:solidFill>
              <a:latin typeface="IBM Plex Sans Condensed" panose="020B0506050203000203" pitchFamily="34" charset="0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CD9CD7FA-9453-79A9-E534-69198FFEDDB7}"/>
              </a:ext>
            </a:extLst>
          </p:cNvPr>
          <p:cNvGrpSpPr/>
          <p:nvPr/>
        </p:nvGrpSpPr>
        <p:grpSpPr>
          <a:xfrm>
            <a:off x="1149350" y="5226487"/>
            <a:ext cx="18939048" cy="4804595"/>
            <a:chOff x="1165639" y="4942360"/>
            <a:chExt cx="18939048" cy="4804595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8A1E85B-1C2E-588C-025D-F3B7E876E190}"/>
                </a:ext>
              </a:extLst>
            </p:cNvPr>
            <p:cNvSpPr/>
            <p:nvPr/>
          </p:nvSpPr>
          <p:spPr>
            <a:xfrm>
              <a:off x="3527241" y="718589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204653"/>
                  </a:moveTo>
                  <a:lnTo>
                    <a:pt x="204653" y="0"/>
                  </a:lnTo>
                  <a:lnTo>
                    <a:pt x="408500" y="203847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AF8F74A-D09F-E2FF-C748-E6F6BD20FE46}"/>
                </a:ext>
              </a:extLst>
            </p:cNvPr>
            <p:cNvSpPr/>
            <p:nvPr/>
          </p:nvSpPr>
          <p:spPr>
            <a:xfrm>
              <a:off x="3731491" y="7185900"/>
              <a:ext cx="0" cy="1506220"/>
            </a:xfrm>
            <a:custGeom>
              <a:avLst/>
              <a:gdLst/>
              <a:ahLst/>
              <a:cxnLst/>
              <a:rect l="l" t="t" r="r" b="b"/>
              <a:pathLst>
                <a:path h="1506220">
                  <a:moveTo>
                    <a:pt x="0" y="0"/>
                  </a:moveTo>
                  <a:lnTo>
                    <a:pt x="0" y="150619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33FDB08-59F2-3ED3-10D7-9510A7EA0FBE}"/>
                </a:ext>
              </a:extLst>
            </p:cNvPr>
            <p:cNvSpPr/>
            <p:nvPr/>
          </p:nvSpPr>
          <p:spPr>
            <a:xfrm>
              <a:off x="4239503" y="9369531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03D5E20-B3AE-0914-BCDC-9A0C346B3EB8}"/>
                </a:ext>
              </a:extLst>
            </p:cNvPr>
            <p:cNvSpPr/>
            <p:nvPr/>
          </p:nvSpPr>
          <p:spPr>
            <a:xfrm>
              <a:off x="4443753" y="8601857"/>
              <a:ext cx="0" cy="972819"/>
            </a:xfrm>
            <a:custGeom>
              <a:avLst/>
              <a:gdLst/>
              <a:ahLst/>
              <a:cxnLst/>
              <a:rect l="l" t="t" r="r" b="b"/>
              <a:pathLst>
                <a:path h="972820">
                  <a:moveTo>
                    <a:pt x="0" y="97232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DF475F4-3F96-B9B5-D9A5-EA127065EB4C}"/>
                </a:ext>
              </a:extLst>
            </p:cNvPr>
            <p:cNvSpPr/>
            <p:nvPr/>
          </p:nvSpPr>
          <p:spPr>
            <a:xfrm>
              <a:off x="7366834" y="7948805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4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4900037-7062-E09D-4DA9-82D640AF3F09}"/>
                </a:ext>
              </a:extLst>
            </p:cNvPr>
            <p:cNvSpPr/>
            <p:nvPr/>
          </p:nvSpPr>
          <p:spPr>
            <a:xfrm>
              <a:off x="7023995" y="8153055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4">
                  <a:moveTo>
                    <a:pt x="547491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4F027791-7858-235E-15D5-930CD932E61F}"/>
                </a:ext>
              </a:extLst>
            </p:cNvPr>
            <p:cNvSpPr/>
            <p:nvPr/>
          </p:nvSpPr>
          <p:spPr>
            <a:xfrm>
              <a:off x="4058857" y="7645866"/>
              <a:ext cx="936625" cy="1463040"/>
            </a:xfrm>
            <a:custGeom>
              <a:avLst/>
              <a:gdLst/>
              <a:ahLst/>
              <a:cxnLst/>
              <a:rect l="l" t="t" r="r" b="b"/>
              <a:pathLst>
                <a:path w="936625" h="1463040">
                  <a:moveTo>
                    <a:pt x="936463" y="1462803"/>
                  </a:moveTo>
                  <a:lnTo>
                    <a:pt x="621310" y="1462803"/>
                  </a:lnTo>
                  <a:lnTo>
                    <a:pt x="579556" y="1421049"/>
                  </a:lnTo>
                  <a:lnTo>
                    <a:pt x="539755" y="1381247"/>
                  </a:lnTo>
                  <a:lnTo>
                    <a:pt x="501645" y="1343138"/>
                  </a:lnTo>
                  <a:lnTo>
                    <a:pt x="464968" y="1306461"/>
                  </a:lnTo>
                  <a:lnTo>
                    <a:pt x="429462" y="1270955"/>
                  </a:lnTo>
                  <a:lnTo>
                    <a:pt x="394868" y="1236360"/>
                  </a:lnTo>
                  <a:lnTo>
                    <a:pt x="360924" y="1202417"/>
                  </a:lnTo>
                  <a:lnTo>
                    <a:pt x="327371" y="1168863"/>
                  </a:lnTo>
                  <a:lnTo>
                    <a:pt x="293947" y="1135440"/>
                  </a:lnTo>
                  <a:lnTo>
                    <a:pt x="260394" y="1101886"/>
                  </a:lnTo>
                  <a:lnTo>
                    <a:pt x="226449" y="1067942"/>
                  </a:lnTo>
                  <a:lnTo>
                    <a:pt x="191854" y="1033347"/>
                  </a:lnTo>
                  <a:lnTo>
                    <a:pt x="156347" y="997840"/>
                  </a:lnTo>
                  <a:lnTo>
                    <a:pt x="119669" y="961162"/>
                  </a:lnTo>
                  <a:lnTo>
                    <a:pt x="81558" y="923051"/>
                  </a:lnTo>
                  <a:lnTo>
                    <a:pt x="41755" y="883248"/>
                  </a:lnTo>
                  <a:lnTo>
                    <a:pt x="0" y="841492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760DB3CB-FC1B-A9ED-739E-22CFFC0012DA}"/>
                </a:ext>
              </a:extLst>
            </p:cNvPr>
            <p:cNvSpPr/>
            <p:nvPr/>
          </p:nvSpPr>
          <p:spPr>
            <a:xfrm>
              <a:off x="3438212" y="6674100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5F55AB63-5108-288D-F677-746F4C59179F}"/>
                </a:ext>
              </a:extLst>
            </p:cNvPr>
            <p:cNvSpPr/>
            <p:nvPr/>
          </p:nvSpPr>
          <p:spPr>
            <a:xfrm>
              <a:off x="3437927" y="6674389"/>
              <a:ext cx="1013460" cy="1014730"/>
            </a:xfrm>
            <a:custGeom>
              <a:avLst/>
              <a:gdLst/>
              <a:ahLst/>
              <a:cxnLst/>
              <a:rect l="l" t="t" r="r" b="b"/>
              <a:pathLst>
                <a:path w="1013460" h="1014729">
                  <a:moveTo>
                    <a:pt x="0" y="0"/>
                  </a:moveTo>
                  <a:lnTo>
                    <a:pt x="1012984" y="101467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67F84264-9064-21E8-0134-BC0AF1C7E46A}"/>
                </a:ext>
              </a:extLst>
            </p:cNvPr>
            <p:cNvSpPr/>
            <p:nvPr/>
          </p:nvSpPr>
          <p:spPr>
            <a:xfrm>
              <a:off x="6367964" y="8190796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211D01DC-2091-439E-8C29-D05661B32A1C}"/>
                </a:ext>
              </a:extLst>
            </p:cNvPr>
            <p:cNvSpPr/>
            <p:nvPr/>
          </p:nvSpPr>
          <p:spPr>
            <a:xfrm>
              <a:off x="6367680" y="8191084"/>
              <a:ext cx="901065" cy="902969"/>
            </a:xfrm>
            <a:custGeom>
              <a:avLst/>
              <a:gdLst/>
              <a:ahLst/>
              <a:cxnLst/>
              <a:rect l="l" t="t" r="r" b="b"/>
              <a:pathLst>
                <a:path w="901065" h="902970">
                  <a:moveTo>
                    <a:pt x="0" y="0"/>
                  </a:moveTo>
                  <a:lnTo>
                    <a:pt x="900736" y="902569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AFC38EA2-DD6F-7D2A-0C21-FB2D3BBAD8C0}"/>
                </a:ext>
              </a:extLst>
            </p:cNvPr>
            <p:cNvSpPr/>
            <p:nvPr/>
          </p:nvSpPr>
          <p:spPr>
            <a:xfrm>
              <a:off x="7298027" y="741044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9471683-5B48-ADD2-313A-113C938B8437}"/>
                </a:ext>
              </a:extLst>
            </p:cNvPr>
            <p:cNvSpPr/>
            <p:nvPr/>
          </p:nvSpPr>
          <p:spPr>
            <a:xfrm>
              <a:off x="7297742" y="7410736"/>
              <a:ext cx="722630" cy="723900"/>
            </a:xfrm>
            <a:custGeom>
              <a:avLst/>
              <a:gdLst/>
              <a:ahLst/>
              <a:cxnLst/>
              <a:rect l="l" t="t" r="r" b="b"/>
              <a:pathLst>
                <a:path w="722629" h="723900">
                  <a:moveTo>
                    <a:pt x="0" y="0"/>
                  </a:moveTo>
                  <a:lnTo>
                    <a:pt x="722082" y="723548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1CF6D79F-8A70-0658-0948-0F0BF0E3E778}"/>
                </a:ext>
              </a:extLst>
            </p:cNvPr>
            <p:cNvSpPr/>
            <p:nvPr/>
          </p:nvSpPr>
          <p:spPr>
            <a:xfrm>
              <a:off x="1458624" y="7861878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0"/>
                  </a:moveTo>
                  <a:lnTo>
                    <a:pt x="204653" y="204653"/>
                  </a:lnTo>
                  <a:lnTo>
                    <a:pt x="408500" y="80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AF421296-FCF6-91B6-34E1-CFDC596F8A8A}"/>
                </a:ext>
              </a:extLst>
            </p:cNvPr>
            <p:cNvSpPr/>
            <p:nvPr/>
          </p:nvSpPr>
          <p:spPr>
            <a:xfrm>
              <a:off x="1662873" y="7488527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0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7AAC117B-B8A1-6A11-0FF0-7138F837AEEC}"/>
                </a:ext>
              </a:extLst>
            </p:cNvPr>
            <p:cNvSpPr/>
            <p:nvPr/>
          </p:nvSpPr>
          <p:spPr>
            <a:xfrm>
              <a:off x="5295351" y="7259185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0"/>
                  </a:moveTo>
                  <a:lnTo>
                    <a:pt x="0" y="289425"/>
                  </a:lnTo>
                  <a:lnTo>
                    <a:pt x="288284" y="289425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0245A92A-AD66-6F01-DD5B-9351F19EA9AD}"/>
                </a:ext>
              </a:extLst>
            </p:cNvPr>
            <p:cNvSpPr/>
            <p:nvPr/>
          </p:nvSpPr>
          <p:spPr>
            <a:xfrm>
              <a:off x="5295066" y="6950235"/>
              <a:ext cx="598170" cy="598170"/>
            </a:xfrm>
            <a:custGeom>
              <a:avLst/>
              <a:gdLst/>
              <a:ahLst/>
              <a:cxnLst/>
              <a:rect l="l" t="t" r="r" b="b"/>
              <a:pathLst>
                <a:path w="598170" h="598170">
                  <a:moveTo>
                    <a:pt x="0" y="598086"/>
                  </a:moveTo>
                  <a:lnTo>
                    <a:pt x="598086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B1C4CF80-EBFE-5CFA-B189-6339E20BA5C2}"/>
                </a:ext>
              </a:extLst>
            </p:cNvPr>
            <p:cNvSpPr/>
            <p:nvPr/>
          </p:nvSpPr>
          <p:spPr>
            <a:xfrm>
              <a:off x="2308187" y="5545078"/>
              <a:ext cx="1943735" cy="1943735"/>
            </a:xfrm>
            <a:custGeom>
              <a:avLst/>
              <a:gdLst/>
              <a:ahLst/>
              <a:cxnLst/>
              <a:rect l="l" t="t" r="r" b="b"/>
              <a:pathLst>
                <a:path w="1943735" h="1943734">
                  <a:moveTo>
                    <a:pt x="1554800" y="0"/>
                  </a:moveTo>
                  <a:lnTo>
                    <a:pt x="1554800" y="388689"/>
                  </a:lnTo>
                  <a:lnTo>
                    <a:pt x="1166100" y="388689"/>
                  </a:lnTo>
                  <a:lnTo>
                    <a:pt x="1166100" y="777379"/>
                  </a:lnTo>
                  <a:lnTo>
                    <a:pt x="777400" y="777379"/>
                  </a:lnTo>
                  <a:lnTo>
                    <a:pt x="777400" y="1166069"/>
                  </a:lnTo>
                  <a:lnTo>
                    <a:pt x="388700" y="1166069"/>
                  </a:lnTo>
                  <a:lnTo>
                    <a:pt x="388700" y="1554758"/>
                  </a:lnTo>
                  <a:lnTo>
                    <a:pt x="0" y="1554758"/>
                  </a:lnTo>
                  <a:lnTo>
                    <a:pt x="0" y="1943448"/>
                  </a:lnTo>
                  <a:lnTo>
                    <a:pt x="1943501" y="1943448"/>
                  </a:lnTo>
                  <a:lnTo>
                    <a:pt x="1943501" y="0"/>
                  </a:lnTo>
                  <a:lnTo>
                    <a:pt x="1554800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6E02EB00-FD70-57F4-FAA0-CA45B5E6FEF0}"/>
                </a:ext>
              </a:extLst>
            </p:cNvPr>
            <p:cNvSpPr/>
            <p:nvPr/>
          </p:nvSpPr>
          <p:spPr>
            <a:xfrm>
              <a:off x="5907710" y="9106475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D8A262E1-E14A-F662-676E-442BC7DB1497}"/>
                </a:ext>
              </a:extLst>
            </p:cNvPr>
            <p:cNvSpPr/>
            <p:nvPr/>
          </p:nvSpPr>
          <p:spPr>
            <a:xfrm>
              <a:off x="5907708" y="9292812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7C8287AB-5317-10FE-EE4B-F483244C4038}"/>
                </a:ext>
              </a:extLst>
            </p:cNvPr>
            <p:cNvSpPr/>
            <p:nvPr/>
          </p:nvSpPr>
          <p:spPr>
            <a:xfrm>
              <a:off x="5907708" y="9475710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0138217E-FC43-799E-5A1A-BD5B63E2E6F3}"/>
                </a:ext>
              </a:extLst>
            </p:cNvPr>
            <p:cNvSpPr/>
            <p:nvPr/>
          </p:nvSpPr>
          <p:spPr>
            <a:xfrm>
              <a:off x="5907708" y="9662048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33D99AC9-6C4E-2633-DE1E-072AC0ABD71A}"/>
                </a:ext>
              </a:extLst>
            </p:cNvPr>
            <p:cNvSpPr/>
            <p:nvPr/>
          </p:nvSpPr>
          <p:spPr>
            <a:xfrm>
              <a:off x="8056257" y="8754403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0" y="924830"/>
                  </a:moveTo>
                  <a:lnTo>
                    <a:pt x="924830" y="924830"/>
                  </a:lnTo>
                  <a:lnTo>
                    <a:pt x="924830" y="0"/>
                  </a:lnTo>
                  <a:lnTo>
                    <a:pt x="0" y="0"/>
                  </a:lnTo>
                  <a:lnTo>
                    <a:pt x="0" y="92483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9382DE29-E662-0E58-7655-06DDFC96DD43}"/>
                </a:ext>
              </a:extLst>
            </p:cNvPr>
            <p:cNvSpPr/>
            <p:nvPr/>
          </p:nvSpPr>
          <p:spPr>
            <a:xfrm>
              <a:off x="8056253" y="8754407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462415" y="924830"/>
                  </a:moveTo>
                  <a:lnTo>
                    <a:pt x="924830" y="462415"/>
                  </a:lnTo>
                  <a:lnTo>
                    <a:pt x="462415" y="0"/>
                  </a:lnTo>
                  <a:lnTo>
                    <a:pt x="0" y="462415"/>
                  </a:lnTo>
                  <a:lnTo>
                    <a:pt x="462415" y="92483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833719D1-79C5-3013-559B-AA1CC7571936}"/>
                </a:ext>
              </a:extLst>
            </p:cNvPr>
            <p:cNvSpPr/>
            <p:nvPr/>
          </p:nvSpPr>
          <p:spPr>
            <a:xfrm>
              <a:off x="8287464" y="8985611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0" y="462415"/>
                  </a:moveTo>
                  <a:lnTo>
                    <a:pt x="462415" y="462415"/>
                  </a:lnTo>
                  <a:lnTo>
                    <a:pt x="462415" y="0"/>
                  </a:lnTo>
                  <a:lnTo>
                    <a:pt x="0" y="0"/>
                  </a:lnTo>
                  <a:lnTo>
                    <a:pt x="0" y="462415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3C8862E0-C413-B5BF-D077-386E8345EA9A}"/>
                </a:ext>
              </a:extLst>
            </p:cNvPr>
            <p:cNvSpPr/>
            <p:nvPr/>
          </p:nvSpPr>
          <p:spPr>
            <a:xfrm>
              <a:off x="8287461" y="8985612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231207" y="462415"/>
                  </a:moveTo>
                  <a:lnTo>
                    <a:pt x="462415" y="231207"/>
                  </a:lnTo>
                  <a:lnTo>
                    <a:pt x="231207" y="0"/>
                  </a:lnTo>
                  <a:lnTo>
                    <a:pt x="0" y="231207"/>
                  </a:lnTo>
                  <a:lnTo>
                    <a:pt x="231207" y="462415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A84D06F4-F0EE-0CBA-FC12-1AFA6B508CD0}"/>
                </a:ext>
              </a:extLst>
            </p:cNvPr>
            <p:cNvSpPr/>
            <p:nvPr/>
          </p:nvSpPr>
          <p:spPr>
            <a:xfrm>
              <a:off x="1200462" y="8848225"/>
              <a:ext cx="925194" cy="831215"/>
            </a:xfrm>
            <a:custGeom>
              <a:avLst/>
              <a:gdLst/>
              <a:ahLst/>
              <a:cxnLst/>
              <a:rect l="l" t="t" r="r" b="b"/>
              <a:pathLst>
                <a:path w="925194" h="831215">
                  <a:moveTo>
                    <a:pt x="924820" y="831011"/>
                  </a:moveTo>
                  <a:lnTo>
                    <a:pt x="924820" y="462404"/>
                  </a:lnTo>
                  <a:lnTo>
                    <a:pt x="922432" y="415125"/>
                  </a:lnTo>
                  <a:lnTo>
                    <a:pt x="915425" y="369212"/>
                  </a:lnTo>
                  <a:lnTo>
                    <a:pt x="904030" y="324897"/>
                  </a:lnTo>
                  <a:lnTo>
                    <a:pt x="888481" y="282413"/>
                  </a:lnTo>
                  <a:lnTo>
                    <a:pt x="869009" y="241992"/>
                  </a:lnTo>
                  <a:lnTo>
                    <a:pt x="845847" y="203867"/>
                  </a:lnTo>
                  <a:lnTo>
                    <a:pt x="819227" y="168269"/>
                  </a:lnTo>
                  <a:lnTo>
                    <a:pt x="789383" y="135433"/>
                  </a:lnTo>
                  <a:lnTo>
                    <a:pt x="756545" y="105588"/>
                  </a:lnTo>
                  <a:lnTo>
                    <a:pt x="720948" y="78969"/>
                  </a:lnTo>
                  <a:lnTo>
                    <a:pt x="682822" y="55808"/>
                  </a:lnTo>
                  <a:lnTo>
                    <a:pt x="642402" y="36337"/>
                  </a:lnTo>
                  <a:lnTo>
                    <a:pt x="599918" y="20788"/>
                  </a:lnTo>
                  <a:lnTo>
                    <a:pt x="555604" y="9394"/>
                  </a:lnTo>
                  <a:lnTo>
                    <a:pt x="509692" y="2387"/>
                  </a:lnTo>
                  <a:lnTo>
                    <a:pt x="462415" y="0"/>
                  </a:lnTo>
                  <a:lnTo>
                    <a:pt x="415135" y="2387"/>
                  </a:lnTo>
                  <a:lnTo>
                    <a:pt x="369222" y="9394"/>
                  </a:lnTo>
                  <a:lnTo>
                    <a:pt x="324907" y="20788"/>
                  </a:lnTo>
                  <a:lnTo>
                    <a:pt x="282422" y="36337"/>
                  </a:lnTo>
                  <a:lnTo>
                    <a:pt x="242000" y="55808"/>
                  </a:lnTo>
                  <a:lnTo>
                    <a:pt x="203874" y="78969"/>
                  </a:lnTo>
                  <a:lnTo>
                    <a:pt x="168276" y="105588"/>
                  </a:lnTo>
                  <a:lnTo>
                    <a:pt x="135438" y="135433"/>
                  </a:lnTo>
                  <a:lnTo>
                    <a:pt x="105593" y="168269"/>
                  </a:lnTo>
                  <a:lnTo>
                    <a:pt x="78973" y="203867"/>
                  </a:lnTo>
                  <a:lnTo>
                    <a:pt x="55811" y="241992"/>
                  </a:lnTo>
                  <a:lnTo>
                    <a:pt x="36338" y="282413"/>
                  </a:lnTo>
                  <a:lnTo>
                    <a:pt x="20789" y="324897"/>
                  </a:lnTo>
                  <a:lnTo>
                    <a:pt x="9394" y="369212"/>
                  </a:lnTo>
                  <a:lnTo>
                    <a:pt x="2387" y="415125"/>
                  </a:lnTo>
                  <a:lnTo>
                    <a:pt x="0" y="462404"/>
                  </a:lnTo>
                  <a:lnTo>
                    <a:pt x="0" y="831011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3E970E8A-C6E0-86B3-F70B-D7DB7B1C645C}"/>
                </a:ext>
              </a:extLst>
            </p:cNvPr>
            <p:cNvSpPr/>
            <p:nvPr/>
          </p:nvSpPr>
          <p:spPr>
            <a:xfrm>
              <a:off x="1385576" y="9033329"/>
              <a:ext cx="554990" cy="646430"/>
            </a:xfrm>
            <a:custGeom>
              <a:avLst/>
              <a:gdLst/>
              <a:ahLst/>
              <a:cxnLst/>
              <a:rect l="l" t="t" r="r" b="b"/>
              <a:pathLst>
                <a:path w="554989" h="646429">
                  <a:moveTo>
                    <a:pt x="0" y="645907"/>
                  </a:moveTo>
                  <a:lnTo>
                    <a:pt x="0" y="277300"/>
                  </a:lnTo>
                  <a:lnTo>
                    <a:pt x="4467" y="227455"/>
                  </a:lnTo>
                  <a:lnTo>
                    <a:pt x="17348" y="180542"/>
                  </a:lnTo>
                  <a:lnTo>
                    <a:pt x="37860" y="137342"/>
                  </a:lnTo>
                  <a:lnTo>
                    <a:pt x="65218" y="98639"/>
                  </a:lnTo>
                  <a:lnTo>
                    <a:pt x="98639" y="65218"/>
                  </a:lnTo>
                  <a:lnTo>
                    <a:pt x="137342" y="37860"/>
                  </a:lnTo>
                  <a:lnTo>
                    <a:pt x="180542" y="17348"/>
                  </a:lnTo>
                  <a:lnTo>
                    <a:pt x="227455" y="4467"/>
                  </a:lnTo>
                  <a:lnTo>
                    <a:pt x="277300" y="0"/>
                  </a:lnTo>
                  <a:lnTo>
                    <a:pt x="327144" y="4467"/>
                  </a:lnTo>
                  <a:lnTo>
                    <a:pt x="374057" y="17348"/>
                  </a:lnTo>
                  <a:lnTo>
                    <a:pt x="417255" y="37860"/>
                  </a:lnTo>
                  <a:lnTo>
                    <a:pt x="455956" y="65218"/>
                  </a:lnTo>
                  <a:lnTo>
                    <a:pt x="489376" y="98639"/>
                  </a:lnTo>
                  <a:lnTo>
                    <a:pt x="516733" y="137342"/>
                  </a:lnTo>
                  <a:lnTo>
                    <a:pt x="537242" y="180542"/>
                  </a:lnTo>
                  <a:lnTo>
                    <a:pt x="550123" y="227455"/>
                  </a:lnTo>
                  <a:lnTo>
                    <a:pt x="554590" y="277300"/>
                  </a:lnTo>
                  <a:lnTo>
                    <a:pt x="554590" y="645907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4B58D511-ADA0-20ED-0C91-92CF2C973363}"/>
                </a:ext>
              </a:extLst>
            </p:cNvPr>
            <p:cNvSpPr/>
            <p:nvPr/>
          </p:nvSpPr>
          <p:spPr>
            <a:xfrm>
              <a:off x="1570625" y="9218381"/>
              <a:ext cx="184785" cy="461009"/>
            </a:xfrm>
            <a:custGeom>
              <a:avLst/>
              <a:gdLst/>
              <a:ahLst/>
              <a:cxnLst/>
              <a:rect l="l" t="t" r="r" b="b"/>
              <a:pathLst>
                <a:path w="184785" h="461009">
                  <a:moveTo>
                    <a:pt x="184497" y="460855"/>
                  </a:moveTo>
                  <a:lnTo>
                    <a:pt x="184497" y="92248"/>
                  </a:lnTo>
                  <a:lnTo>
                    <a:pt x="177248" y="56339"/>
                  </a:lnTo>
                  <a:lnTo>
                    <a:pt x="157479" y="27017"/>
                  </a:lnTo>
                  <a:lnTo>
                    <a:pt x="128157" y="7248"/>
                  </a:lnTo>
                  <a:lnTo>
                    <a:pt x="92248" y="0"/>
                  </a:lnTo>
                  <a:lnTo>
                    <a:pt x="56339" y="7248"/>
                  </a:lnTo>
                  <a:lnTo>
                    <a:pt x="27017" y="27017"/>
                  </a:lnTo>
                  <a:lnTo>
                    <a:pt x="7248" y="56339"/>
                  </a:lnTo>
                  <a:lnTo>
                    <a:pt x="0" y="92248"/>
                  </a:lnTo>
                  <a:lnTo>
                    <a:pt x="0" y="460855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E9BB48F9-5537-B79D-C96E-BAEE8AF4C96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5639" y="5688407"/>
              <a:ext cx="7954658" cy="4017197"/>
            </a:xfrm>
            <a:prstGeom prst="rect">
              <a:avLst/>
            </a:prstGeom>
          </p:spPr>
        </p:pic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7DAA446E-B867-6AE4-8DD0-192452AFF767}"/>
                </a:ext>
              </a:extLst>
            </p:cNvPr>
            <p:cNvSpPr/>
            <p:nvPr/>
          </p:nvSpPr>
          <p:spPr>
            <a:xfrm>
              <a:off x="17776962" y="8183778"/>
              <a:ext cx="979169" cy="489584"/>
            </a:xfrm>
            <a:custGeom>
              <a:avLst/>
              <a:gdLst/>
              <a:ahLst/>
              <a:cxnLst/>
              <a:rect l="l" t="t" r="r" b="b"/>
              <a:pathLst>
                <a:path w="979169" h="489584">
                  <a:moveTo>
                    <a:pt x="0" y="0"/>
                  </a:moveTo>
                  <a:lnTo>
                    <a:pt x="2239" y="47121"/>
                  </a:lnTo>
                  <a:lnTo>
                    <a:pt x="8822" y="92974"/>
                  </a:lnTo>
                  <a:lnTo>
                    <a:pt x="19543" y="137356"/>
                  </a:lnTo>
                  <a:lnTo>
                    <a:pt x="34196" y="180060"/>
                  </a:lnTo>
                  <a:lnTo>
                    <a:pt x="52577" y="220882"/>
                  </a:lnTo>
                  <a:lnTo>
                    <a:pt x="74481" y="259616"/>
                  </a:lnTo>
                  <a:lnTo>
                    <a:pt x="99703" y="296058"/>
                  </a:lnTo>
                  <a:lnTo>
                    <a:pt x="128037" y="330003"/>
                  </a:lnTo>
                  <a:lnTo>
                    <a:pt x="159278" y="361245"/>
                  </a:lnTo>
                  <a:lnTo>
                    <a:pt x="193222" y="389579"/>
                  </a:lnTo>
                  <a:lnTo>
                    <a:pt x="229663" y="414801"/>
                  </a:lnTo>
                  <a:lnTo>
                    <a:pt x="268397" y="436705"/>
                  </a:lnTo>
                  <a:lnTo>
                    <a:pt x="309218" y="455086"/>
                  </a:lnTo>
                  <a:lnTo>
                    <a:pt x="351921" y="469740"/>
                  </a:lnTo>
                  <a:lnTo>
                    <a:pt x="396301" y="480460"/>
                  </a:lnTo>
                  <a:lnTo>
                    <a:pt x="442153" y="487043"/>
                  </a:lnTo>
                  <a:lnTo>
                    <a:pt x="489273" y="489283"/>
                  </a:lnTo>
                  <a:lnTo>
                    <a:pt x="536394" y="487043"/>
                  </a:lnTo>
                  <a:lnTo>
                    <a:pt x="582247" y="480460"/>
                  </a:lnTo>
                  <a:lnTo>
                    <a:pt x="626629" y="469740"/>
                  </a:lnTo>
                  <a:lnTo>
                    <a:pt x="669333" y="455086"/>
                  </a:lnTo>
                  <a:lnTo>
                    <a:pt x="710155" y="436705"/>
                  </a:lnTo>
                  <a:lnTo>
                    <a:pt x="748889" y="414801"/>
                  </a:lnTo>
                  <a:lnTo>
                    <a:pt x="785331" y="389579"/>
                  </a:lnTo>
                  <a:lnTo>
                    <a:pt x="819276" y="361245"/>
                  </a:lnTo>
                  <a:lnTo>
                    <a:pt x="850518" y="330003"/>
                  </a:lnTo>
                  <a:lnTo>
                    <a:pt x="878852" y="296058"/>
                  </a:lnTo>
                  <a:lnTo>
                    <a:pt x="904074" y="259616"/>
                  </a:lnTo>
                  <a:lnTo>
                    <a:pt x="925978" y="220882"/>
                  </a:lnTo>
                  <a:lnTo>
                    <a:pt x="944359" y="180060"/>
                  </a:lnTo>
                  <a:lnTo>
                    <a:pt x="959013" y="137356"/>
                  </a:lnTo>
                  <a:lnTo>
                    <a:pt x="969734" y="92974"/>
                  </a:lnTo>
                  <a:lnTo>
                    <a:pt x="976316" y="47121"/>
                  </a:lnTo>
                  <a:lnTo>
                    <a:pt x="978556" y="0"/>
                  </a:lnTo>
                  <a:lnTo>
                    <a:pt x="489273" y="0"/>
                  </a:lnTo>
                  <a:lnTo>
                    <a:pt x="0" y="0"/>
                  </a:lnTo>
                  <a:close/>
                </a:path>
              </a:pathLst>
            </a:custGeom>
            <a:ln w="315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EC7CBD03-2B68-38AE-2A70-A1CC661F7532}"/>
                </a:ext>
              </a:extLst>
            </p:cNvPr>
            <p:cNvSpPr/>
            <p:nvPr/>
          </p:nvSpPr>
          <p:spPr>
            <a:xfrm>
              <a:off x="17931134" y="8018138"/>
              <a:ext cx="670560" cy="335280"/>
            </a:xfrm>
            <a:custGeom>
              <a:avLst/>
              <a:gdLst/>
              <a:ahLst/>
              <a:cxnLst/>
              <a:rect l="l" t="t" r="r" b="b"/>
              <a:pathLst>
                <a:path w="670559" h="335279">
                  <a:moveTo>
                    <a:pt x="335099" y="0"/>
                  </a:moveTo>
                  <a:lnTo>
                    <a:pt x="0" y="0"/>
                  </a:lnTo>
                  <a:lnTo>
                    <a:pt x="3633" y="49519"/>
                  </a:lnTo>
                  <a:lnTo>
                    <a:pt x="14188" y="96782"/>
                  </a:lnTo>
                  <a:lnTo>
                    <a:pt x="31146" y="141270"/>
                  </a:lnTo>
                  <a:lnTo>
                    <a:pt x="53988" y="182466"/>
                  </a:lnTo>
                  <a:lnTo>
                    <a:pt x="82197" y="219851"/>
                  </a:lnTo>
                  <a:lnTo>
                    <a:pt x="115252" y="252906"/>
                  </a:lnTo>
                  <a:lnTo>
                    <a:pt x="152637" y="281113"/>
                  </a:lnTo>
                  <a:lnTo>
                    <a:pt x="193833" y="303955"/>
                  </a:lnTo>
                  <a:lnTo>
                    <a:pt x="238321" y="320912"/>
                  </a:lnTo>
                  <a:lnTo>
                    <a:pt x="285582" y="331466"/>
                  </a:lnTo>
                  <a:lnTo>
                    <a:pt x="335099" y="335099"/>
                  </a:lnTo>
                  <a:lnTo>
                    <a:pt x="384619" y="331466"/>
                  </a:lnTo>
                  <a:lnTo>
                    <a:pt x="431882" y="320912"/>
                  </a:lnTo>
                  <a:lnTo>
                    <a:pt x="476372" y="303955"/>
                  </a:lnTo>
                  <a:lnTo>
                    <a:pt x="517569" y="281113"/>
                  </a:lnTo>
                  <a:lnTo>
                    <a:pt x="554955" y="252906"/>
                  </a:lnTo>
                  <a:lnTo>
                    <a:pt x="588011" y="219851"/>
                  </a:lnTo>
                  <a:lnTo>
                    <a:pt x="616220" y="182466"/>
                  </a:lnTo>
                  <a:lnTo>
                    <a:pt x="639063" y="141270"/>
                  </a:lnTo>
                  <a:lnTo>
                    <a:pt x="656021" y="96782"/>
                  </a:lnTo>
                  <a:lnTo>
                    <a:pt x="666576" y="49519"/>
                  </a:lnTo>
                  <a:lnTo>
                    <a:pt x="670209" y="0"/>
                  </a:lnTo>
                  <a:lnTo>
                    <a:pt x="335099" y="0"/>
                  </a:lnTo>
                </a:path>
              </a:pathLst>
            </a:custGeom>
            <a:ln w="315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B011F8EE-DA87-97CE-BA62-0667376934FF}"/>
                </a:ext>
              </a:extLst>
            </p:cNvPr>
            <p:cNvSpPr/>
            <p:nvPr/>
          </p:nvSpPr>
          <p:spPr>
            <a:xfrm>
              <a:off x="18266239" y="7548988"/>
              <a:ext cx="0" cy="1124585"/>
            </a:xfrm>
            <a:custGeom>
              <a:avLst/>
              <a:gdLst/>
              <a:ahLst/>
              <a:cxnLst/>
              <a:rect l="l" t="t" r="r" b="b"/>
              <a:pathLst>
                <a:path h="1124584">
                  <a:moveTo>
                    <a:pt x="0" y="1124070"/>
                  </a:moveTo>
                  <a:lnTo>
                    <a:pt x="0" y="0"/>
                  </a:lnTo>
                </a:path>
              </a:pathLst>
            </a:custGeom>
            <a:ln w="315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F4463CD1-F01C-EC1C-86FE-EE8BC50604E3}"/>
                </a:ext>
              </a:extLst>
            </p:cNvPr>
            <p:cNvSpPr/>
            <p:nvPr/>
          </p:nvSpPr>
          <p:spPr>
            <a:xfrm>
              <a:off x="18049582" y="7548994"/>
              <a:ext cx="433705" cy="217170"/>
            </a:xfrm>
            <a:custGeom>
              <a:avLst/>
              <a:gdLst/>
              <a:ahLst/>
              <a:cxnLst/>
              <a:rect l="l" t="t" r="r" b="b"/>
              <a:pathLst>
                <a:path w="433705" h="217170">
                  <a:moveTo>
                    <a:pt x="0" y="216653"/>
                  </a:moveTo>
                  <a:lnTo>
                    <a:pt x="216653" y="0"/>
                  </a:lnTo>
                  <a:lnTo>
                    <a:pt x="433316" y="216653"/>
                  </a:lnTo>
                </a:path>
              </a:pathLst>
            </a:custGeom>
            <a:ln w="315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A24B3445-7C1A-AB36-30AE-DA3F968C9B10}"/>
                </a:ext>
              </a:extLst>
            </p:cNvPr>
            <p:cNvSpPr/>
            <p:nvPr/>
          </p:nvSpPr>
          <p:spPr>
            <a:xfrm>
              <a:off x="20065269" y="757764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0" y="38831"/>
                  </a:moveTo>
                  <a:lnTo>
                    <a:pt x="38831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71B1C999-A8F6-0ED3-6799-1D3A451BAA27}"/>
                </a:ext>
              </a:extLst>
            </p:cNvPr>
            <p:cNvSpPr/>
            <p:nvPr/>
          </p:nvSpPr>
          <p:spPr>
            <a:xfrm>
              <a:off x="18981986" y="891835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40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45A457EA-912D-E39C-E132-1FFB3B0A520B}"/>
                </a:ext>
              </a:extLst>
            </p:cNvPr>
            <p:cNvSpPr/>
            <p:nvPr/>
          </p:nvSpPr>
          <p:spPr>
            <a:xfrm>
              <a:off x="19186239" y="8414708"/>
              <a:ext cx="0" cy="708660"/>
            </a:xfrm>
            <a:custGeom>
              <a:avLst/>
              <a:gdLst/>
              <a:ahLst/>
              <a:cxnLst/>
              <a:rect l="l" t="t" r="r" b="b"/>
              <a:pathLst>
                <a:path h="708659">
                  <a:moveTo>
                    <a:pt x="0" y="7083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12C5BFC2-3894-BD7D-2662-6E41E607B2EB}"/>
                </a:ext>
              </a:extLst>
            </p:cNvPr>
            <p:cNvSpPr/>
            <p:nvPr/>
          </p:nvSpPr>
          <p:spPr>
            <a:xfrm>
              <a:off x="19491174" y="7859073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204653" y="0"/>
                  </a:moveTo>
                  <a:lnTo>
                    <a:pt x="0" y="204653"/>
                  </a:lnTo>
                  <a:lnTo>
                    <a:pt x="203847" y="40850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820B6765-70A9-E4C6-2B61-8E1CEA270AFA}"/>
                </a:ext>
              </a:extLst>
            </p:cNvPr>
            <p:cNvSpPr/>
            <p:nvPr/>
          </p:nvSpPr>
          <p:spPr>
            <a:xfrm>
              <a:off x="17045762" y="792401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49A7F535-9550-4BEB-2816-F9CF7864828D}"/>
                </a:ext>
              </a:extLst>
            </p:cNvPr>
            <p:cNvSpPr/>
            <p:nvPr/>
          </p:nvSpPr>
          <p:spPr>
            <a:xfrm>
              <a:off x="19491175" y="8063322"/>
              <a:ext cx="613410" cy="0"/>
            </a:xfrm>
            <a:custGeom>
              <a:avLst/>
              <a:gdLst/>
              <a:ahLst/>
              <a:cxnLst/>
              <a:rect l="l" t="t" r="r" b="b"/>
              <a:pathLst>
                <a:path w="613409">
                  <a:moveTo>
                    <a:pt x="0" y="0"/>
                  </a:moveTo>
                  <a:lnTo>
                    <a:pt x="612923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87EE5956-5D07-B048-DE38-C0CD7A4432BB}"/>
                </a:ext>
              </a:extLst>
            </p:cNvPr>
            <p:cNvSpPr/>
            <p:nvPr/>
          </p:nvSpPr>
          <p:spPr>
            <a:xfrm>
              <a:off x="17189909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48D1592C-1394-BB14-0C12-D02085B2C045}"/>
                </a:ext>
              </a:extLst>
            </p:cNvPr>
            <p:cNvSpPr/>
            <p:nvPr/>
          </p:nvSpPr>
          <p:spPr>
            <a:xfrm>
              <a:off x="16730268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E5FAD5FC-EFA6-61ED-C022-EA436B255BCB}"/>
                </a:ext>
              </a:extLst>
            </p:cNvPr>
            <p:cNvSpPr/>
            <p:nvPr/>
          </p:nvSpPr>
          <p:spPr>
            <a:xfrm>
              <a:off x="17189909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6269A625-1C2B-7127-18C0-C70934B8C317}"/>
                </a:ext>
              </a:extLst>
            </p:cNvPr>
            <p:cNvSpPr/>
            <p:nvPr/>
          </p:nvSpPr>
          <p:spPr>
            <a:xfrm>
              <a:off x="16730268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28802A3B-75F4-D2EF-ABD2-4FAA8E1F3702}"/>
                </a:ext>
              </a:extLst>
            </p:cNvPr>
            <p:cNvSpPr/>
            <p:nvPr/>
          </p:nvSpPr>
          <p:spPr>
            <a:xfrm>
              <a:off x="19868515" y="8943549"/>
              <a:ext cx="235585" cy="661670"/>
            </a:xfrm>
            <a:custGeom>
              <a:avLst/>
              <a:gdLst/>
              <a:ahLst/>
              <a:cxnLst/>
              <a:rect l="l" t="t" r="r" b="b"/>
              <a:pathLst>
                <a:path w="235584" h="661670">
                  <a:moveTo>
                    <a:pt x="235584" y="661110"/>
                  </a:moveTo>
                  <a:lnTo>
                    <a:pt x="0" y="661110"/>
                  </a:lnTo>
                  <a:lnTo>
                    <a:pt x="0" y="0"/>
                  </a:lnTo>
                  <a:lnTo>
                    <a:pt x="23558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045207B9-0F38-EE2F-4EE7-2D59ACE777C0}"/>
                </a:ext>
              </a:extLst>
            </p:cNvPr>
            <p:cNvSpPr/>
            <p:nvPr/>
          </p:nvSpPr>
          <p:spPr>
            <a:xfrm>
              <a:off x="19736841" y="9473474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262850" y="124425"/>
                  </a:moveTo>
                  <a:lnTo>
                    <a:pt x="262850" y="138435"/>
                  </a:lnTo>
                  <a:lnTo>
                    <a:pt x="253072" y="186862"/>
                  </a:lnTo>
                  <a:lnTo>
                    <a:pt x="226408" y="226409"/>
                  </a:lnTo>
                  <a:lnTo>
                    <a:pt x="186858" y="253073"/>
                  </a:lnTo>
                  <a:lnTo>
                    <a:pt x="138425" y="262850"/>
                  </a:lnTo>
                  <a:lnTo>
                    <a:pt x="124425" y="262850"/>
                  </a:lnTo>
                  <a:lnTo>
                    <a:pt x="75992" y="253073"/>
                  </a:lnTo>
                  <a:lnTo>
                    <a:pt x="36442" y="226409"/>
                  </a:lnTo>
                  <a:lnTo>
                    <a:pt x="9777" y="186862"/>
                  </a:lnTo>
                  <a:lnTo>
                    <a:pt x="0" y="13843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2" y="36442"/>
                  </a:lnTo>
                  <a:lnTo>
                    <a:pt x="75992" y="9777"/>
                  </a:lnTo>
                  <a:lnTo>
                    <a:pt x="124425" y="0"/>
                  </a:lnTo>
                  <a:lnTo>
                    <a:pt x="138425" y="0"/>
                  </a:lnTo>
                  <a:lnTo>
                    <a:pt x="186858" y="9777"/>
                  </a:lnTo>
                  <a:lnTo>
                    <a:pt x="226408" y="36442"/>
                  </a:lnTo>
                  <a:lnTo>
                    <a:pt x="253072" y="75992"/>
                  </a:lnTo>
                  <a:lnTo>
                    <a:pt x="262850" y="124425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B9EE4FBC-0213-7F12-CF87-1F5E99F8A7D1}"/>
                </a:ext>
              </a:extLst>
            </p:cNvPr>
            <p:cNvSpPr/>
            <p:nvPr/>
          </p:nvSpPr>
          <p:spPr>
            <a:xfrm>
              <a:off x="19736971" y="881174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138425" y="262850"/>
                  </a:moveTo>
                  <a:lnTo>
                    <a:pt x="124415" y="262850"/>
                  </a:lnTo>
                  <a:lnTo>
                    <a:pt x="75988" y="253072"/>
                  </a:lnTo>
                  <a:lnTo>
                    <a:pt x="36441" y="226408"/>
                  </a:lnTo>
                  <a:lnTo>
                    <a:pt x="9777" y="186858"/>
                  </a:lnTo>
                  <a:lnTo>
                    <a:pt x="0" y="13842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1" y="36442"/>
                  </a:lnTo>
                  <a:lnTo>
                    <a:pt x="75988" y="9777"/>
                  </a:lnTo>
                  <a:lnTo>
                    <a:pt x="124415" y="0"/>
                  </a:lnTo>
                  <a:lnTo>
                    <a:pt x="138425" y="0"/>
                  </a:lnTo>
                  <a:lnTo>
                    <a:pt x="186853" y="9777"/>
                  </a:lnTo>
                  <a:lnTo>
                    <a:pt x="226404" y="36442"/>
                  </a:lnTo>
                  <a:lnTo>
                    <a:pt x="253071" y="75992"/>
                  </a:lnTo>
                  <a:lnTo>
                    <a:pt x="262850" y="124425"/>
                  </a:lnTo>
                  <a:lnTo>
                    <a:pt x="262850" y="138425"/>
                  </a:lnTo>
                  <a:lnTo>
                    <a:pt x="253071" y="186858"/>
                  </a:lnTo>
                  <a:lnTo>
                    <a:pt x="226404" y="226408"/>
                  </a:lnTo>
                  <a:lnTo>
                    <a:pt x="186853" y="253072"/>
                  </a:lnTo>
                  <a:lnTo>
                    <a:pt x="138425" y="26285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355A0186-15F2-F53B-AEAB-1CEFF6DE3407}"/>
                </a:ext>
              </a:extLst>
            </p:cNvPr>
            <p:cNvSpPr/>
            <p:nvPr/>
          </p:nvSpPr>
          <p:spPr>
            <a:xfrm>
              <a:off x="20025812" y="9130575"/>
              <a:ext cx="78740" cy="287655"/>
            </a:xfrm>
            <a:custGeom>
              <a:avLst/>
              <a:gdLst/>
              <a:ahLst/>
              <a:cxnLst/>
              <a:rect l="l" t="t" r="r" b="b"/>
              <a:pathLst>
                <a:path w="78740" h="287654">
                  <a:moveTo>
                    <a:pt x="78286" y="287049"/>
                  </a:moveTo>
                  <a:lnTo>
                    <a:pt x="50747" y="266034"/>
                  </a:lnTo>
                  <a:lnTo>
                    <a:pt x="22554" y="229089"/>
                  </a:lnTo>
                  <a:lnTo>
                    <a:pt x="5638" y="187474"/>
                  </a:lnTo>
                  <a:lnTo>
                    <a:pt x="0" y="143524"/>
                  </a:lnTo>
                  <a:lnTo>
                    <a:pt x="5638" y="99575"/>
                  </a:lnTo>
                  <a:lnTo>
                    <a:pt x="22554" y="57960"/>
                  </a:lnTo>
                  <a:lnTo>
                    <a:pt x="50747" y="21015"/>
                  </a:lnTo>
                  <a:lnTo>
                    <a:pt x="78286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E141CC9A-91BE-74CC-5F64-842C3B9388EF}"/>
                </a:ext>
              </a:extLst>
            </p:cNvPr>
            <p:cNvSpPr/>
            <p:nvPr/>
          </p:nvSpPr>
          <p:spPr>
            <a:xfrm>
              <a:off x="18337904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A78F81CD-333C-E696-83DD-FB30DE0E8210}"/>
                </a:ext>
              </a:extLst>
            </p:cNvPr>
            <p:cNvSpPr/>
            <p:nvPr/>
          </p:nvSpPr>
          <p:spPr>
            <a:xfrm>
              <a:off x="18337904" y="9461935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14934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A801BE2E-ABF9-A804-9685-89E9AEF5748E}"/>
                </a:ext>
              </a:extLst>
            </p:cNvPr>
            <p:cNvSpPr/>
            <p:nvPr/>
          </p:nvSpPr>
          <p:spPr>
            <a:xfrm>
              <a:off x="17833309" y="9461930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4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28058115-8E96-F407-FB50-DA5985168AD2}"/>
                </a:ext>
              </a:extLst>
            </p:cNvPr>
            <p:cNvSpPr/>
            <p:nvPr/>
          </p:nvSpPr>
          <p:spPr>
            <a:xfrm>
              <a:off x="17833304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0" y="0"/>
                  </a:moveTo>
                  <a:lnTo>
                    <a:pt x="149346" y="14934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DA5A052C-5425-91E7-503C-4942AB709456}"/>
                </a:ext>
              </a:extLst>
            </p:cNvPr>
            <p:cNvSpPr/>
            <p:nvPr/>
          </p:nvSpPr>
          <p:spPr>
            <a:xfrm>
              <a:off x="18160281" y="8821888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0"/>
                  </a:moveTo>
                  <a:lnTo>
                    <a:pt x="0" y="211218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8C29A4EC-7018-EBCE-40DE-9C8BAACF526F}"/>
                </a:ext>
              </a:extLst>
            </p:cNvPr>
            <p:cNvSpPr/>
            <p:nvPr/>
          </p:nvSpPr>
          <p:spPr>
            <a:xfrm>
              <a:off x="18411481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D02D1C09-C14D-2C0D-F84E-64B80B5881DE}"/>
                </a:ext>
              </a:extLst>
            </p:cNvPr>
            <p:cNvSpPr/>
            <p:nvPr/>
          </p:nvSpPr>
          <p:spPr>
            <a:xfrm>
              <a:off x="18160281" y="953550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1218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A31BA412-DEDA-A02E-4213-5B83B77D1F9D}"/>
                </a:ext>
              </a:extLst>
            </p:cNvPr>
            <p:cNvSpPr/>
            <p:nvPr/>
          </p:nvSpPr>
          <p:spPr>
            <a:xfrm>
              <a:off x="17697861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E7DFC8DF-DA43-F615-F682-F5AD020D5F26}"/>
                </a:ext>
              </a:extLst>
            </p:cNvPr>
            <p:cNvSpPr/>
            <p:nvPr/>
          </p:nvSpPr>
          <p:spPr>
            <a:xfrm>
              <a:off x="18256429" y="8857088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0"/>
                  </a:moveTo>
                  <a:lnTo>
                    <a:pt x="0" y="19511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40B75B47-EF99-BEA2-4DC3-88DFC48A72AD}"/>
                </a:ext>
              </a:extLst>
            </p:cNvPr>
            <p:cNvSpPr/>
            <p:nvPr/>
          </p:nvSpPr>
          <p:spPr>
            <a:xfrm>
              <a:off x="18392389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0" y="0"/>
                  </a:moveTo>
                  <a:lnTo>
                    <a:pt x="195114" y="8081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C0E94A1F-52BD-752F-E8D2-52EE9F0E8882}"/>
                </a:ext>
              </a:extLst>
            </p:cNvPr>
            <p:cNvSpPr/>
            <p:nvPr/>
          </p:nvSpPr>
          <p:spPr>
            <a:xfrm>
              <a:off x="17983324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0" y="195114"/>
                  </a:moveTo>
                  <a:lnTo>
                    <a:pt x="8081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B838C1F8-A1F5-326C-D0B0-632B18520B76}"/>
                </a:ext>
              </a:extLst>
            </p:cNvPr>
            <p:cNvSpPr/>
            <p:nvPr/>
          </p:nvSpPr>
          <p:spPr>
            <a:xfrm>
              <a:off x="17733062" y="9107347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808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6C10560D-FA00-2A62-D27A-7CFBCAAA8495}"/>
                </a:ext>
              </a:extLst>
            </p:cNvPr>
            <p:cNvSpPr/>
            <p:nvPr/>
          </p:nvSpPr>
          <p:spPr>
            <a:xfrm>
              <a:off x="17045478" y="7924306"/>
              <a:ext cx="1019175" cy="1128395"/>
            </a:xfrm>
            <a:custGeom>
              <a:avLst/>
              <a:gdLst/>
              <a:ahLst/>
              <a:cxnLst/>
              <a:rect l="l" t="t" r="r" b="b"/>
              <a:pathLst>
                <a:path w="1019175" h="1128395">
                  <a:moveTo>
                    <a:pt x="0" y="0"/>
                  </a:moveTo>
                  <a:lnTo>
                    <a:pt x="942788" y="944704"/>
                  </a:lnTo>
                  <a:lnTo>
                    <a:pt x="1018660" y="1127892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709464E9-A30C-5EF9-4892-00B8FFDF4C4A}"/>
                </a:ext>
              </a:extLst>
            </p:cNvPr>
            <p:cNvSpPr/>
            <p:nvPr/>
          </p:nvSpPr>
          <p:spPr>
            <a:xfrm>
              <a:off x="18392386" y="9107346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CAE6CE1E-9F48-E768-FFDC-039E56A9A367}"/>
                </a:ext>
              </a:extLst>
            </p:cNvPr>
            <p:cNvSpPr/>
            <p:nvPr/>
          </p:nvSpPr>
          <p:spPr>
            <a:xfrm>
              <a:off x="18256429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1951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F0B6F083-3259-F88B-BDDA-803C1632943A}"/>
                </a:ext>
              </a:extLst>
            </p:cNvPr>
            <p:cNvSpPr/>
            <p:nvPr/>
          </p:nvSpPr>
          <p:spPr>
            <a:xfrm>
              <a:off x="17733062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EF36E148-7140-905D-B6D1-DD2A2225CC8A}"/>
                </a:ext>
              </a:extLst>
            </p:cNvPr>
            <p:cNvSpPr/>
            <p:nvPr/>
          </p:nvSpPr>
          <p:spPr>
            <a:xfrm>
              <a:off x="17909076" y="9033103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207" y="502403"/>
                  </a:moveTo>
                  <a:lnTo>
                    <a:pt x="296361" y="498356"/>
                  </a:lnTo>
                  <a:lnTo>
                    <a:pt x="338860" y="486687"/>
                  </a:lnTo>
                  <a:lnTo>
                    <a:pt x="377993" y="468106"/>
                  </a:lnTo>
                  <a:lnTo>
                    <a:pt x="413052" y="443323"/>
                  </a:lnTo>
                  <a:lnTo>
                    <a:pt x="443327" y="413046"/>
                  </a:lnTo>
                  <a:lnTo>
                    <a:pt x="468109" y="377986"/>
                  </a:lnTo>
                  <a:lnTo>
                    <a:pt x="486688" y="338851"/>
                  </a:lnTo>
                  <a:lnTo>
                    <a:pt x="498356" y="296351"/>
                  </a:lnTo>
                  <a:lnTo>
                    <a:pt x="502403" y="251196"/>
                  </a:lnTo>
                  <a:lnTo>
                    <a:pt x="498356" y="206044"/>
                  </a:lnTo>
                  <a:lnTo>
                    <a:pt x="486688" y="163547"/>
                  </a:lnTo>
                  <a:lnTo>
                    <a:pt x="468109" y="124414"/>
                  </a:lnTo>
                  <a:lnTo>
                    <a:pt x="443327" y="89355"/>
                  </a:lnTo>
                  <a:lnTo>
                    <a:pt x="413052" y="59079"/>
                  </a:lnTo>
                  <a:lnTo>
                    <a:pt x="377993" y="34296"/>
                  </a:lnTo>
                  <a:lnTo>
                    <a:pt x="338860" y="15715"/>
                  </a:lnTo>
                  <a:lnTo>
                    <a:pt x="296361" y="4047"/>
                  </a:lnTo>
                  <a:lnTo>
                    <a:pt x="251207" y="0"/>
                  </a:lnTo>
                  <a:lnTo>
                    <a:pt x="206051" y="4047"/>
                  </a:lnTo>
                  <a:lnTo>
                    <a:pt x="163552" y="15715"/>
                  </a:lnTo>
                  <a:lnTo>
                    <a:pt x="124417" y="34296"/>
                  </a:lnTo>
                  <a:lnTo>
                    <a:pt x="89356" y="59079"/>
                  </a:lnTo>
                  <a:lnTo>
                    <a:pt x="59080" y="89355"/>
                  </a:lnTo>
                  <a:lnTo>
                    <a:pt x="34296" y="124414"/>
                  </a:lnTo>
                  <a:lnTo>
                    <a:pt x="15715" y="163547"/>
                  </a:lnTo>
                  <a:lnTo>
                    <a:pt x="4047" y="206044"/>
                  </a:lnTo>
                  <a:lnTo>
                    <a:pt x="0" y="251196"/>
                  </a:lnTo>
                  <a:lnTo>
                    <a:pt x="4047" y="296351"/>
                  </a:lnTo>
                  <a:lnTo>
                    <a:pt x="15715" y="338851"/>
                  </a:lnTo>
                  <a:lnTo>
                    <a:pt x="34296" y="377986"/>
                  </a:lnTo>
                  <a:lnTo>
                    <a:pt x="59080" y="413046"/>
                  </a:lnTo>
                  <a:lnTo>
                    <a:pt x="89356" y="443323"/>
                  </a:lnTo>
                  <a:lnTo>
                    <a:pt x="124417" y="468106"/>
                  </a:lnTo>
                  <a:lnTo>
                    <a:pt x="163552" y="486687"/>
                  </a:lnTo>
                  <a:lnTo>
                    <a:pt x="206051" y="498356"/>
                  </a:lnTo>
                  <a:lnTo>
                    <a:pt x="251207" y="502403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3530A048-72B4-A31A-CC28-C5DD470D6F4D}"/>
                </a:ext>
              </a:extLst>
            </p:cNvPr>
            <p:cNvSpPr/>
            <p:nvPr/>
          </p:nvSpPr>
          <p:spPr>
            <a:xfrm>
              <a:off x="18900813" y="5488209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5" y="107956"/>
                  </a:moveTo>
                  <a:lnTo>
                    <a:pt x="987320" y="0"/>
                  </a:lnTo>
                  <a:lnTo>
                    <a:pt x="0" y="493534"/>
                  </a:lnTo>
                  <a:lnTo>
                    <a:pt x="360114" y="673707"/>
                  </a:lnTo>
                  <a:lnTo>
                    <a:pt x="493775" y="740542"/>
                  </a:lnTo>
                  <a:lnTo>
                    <a:pt x="987320" y="493534"/>
                  </a:lnTo>
                  <a:lnTo>
                    <a:pt x="1203285" y="601569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62542C60-509F-120F-1415-47362689EDF7}"/>
                </a:ext>
              </a:extLst>
            </p:cNvPr>
            <p:cNvSpPr/>
            <p:nvPr/>
          </p:nvSpPr>
          <p:spPr>
            <a:xfrm>
              <a:off x="18900819" y="6228751"/>
              <a:ext cx="987425" cy="494030"/>
            </a:xfrm>
            <a:custGeom>
              <a:avLst/>
              <a:gdLst/>
              <a:ahLst/>
              <a:cxnLst/>
              <a:rect l="l" t="t" r="r" b="b"/>
              <a:pathLst>
                <a:path w="987425" h="494029">
                  <a:moveTo>
                    <a:pt x="493775" y="0"/>
                  </a:moveTo>
                  <a:lnTo>
                    <a:pt x="0" y="246767"/>
                  </a:lnTo>
                  <a:lnTo>
                    <a:pt x="360104" y="426699"/>
                  </a:lnTo>
                  <a:lnTo>
                    <a:pt x="493775" y="493534"/>
                  </a:lnTo>
                  <a:lnTo>
                    <a:pt x="987310" y="246767"/>
                  </a:lnTo>
                  <a:lnTo>
                    <a:pt x="493775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04A3474F-1862-2CD2-FC00-B2A03CC6956F}"/>
                </a:ext>
              </a:extLst>
            </p:cNvPr>
            <p:cNvSpPr/>
            <p:nvPr/>
          </p:nvSpPr>
          <p:spPr>
            <a:xfrm>
              <a:off x="19888134" y="6367590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4" h="215900">
                  <a:moveTo>
                    <a:pt x="215965" y="0"/>
                  </a:moveTo>
                  <a:lnTo>
                    <a:pt x="0" y="107929"/>
                  </a:lnTo>
                  <a:lnTo>
                    <a:pt x="215965" y="215859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19F34F41-8D7E-AD48-C995-41A9D2DD57CA}"/>
                </a:ext>
              </a:extLst>
            </p:cNvPr>
            <p:cNvSpPr/>
            <p:nvPr/>
          </p:nvSpPr>
          <p:spPr>
            <a:xfrm>
              <a:off x="18900819" y="6722287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0" y="138837"/>
                  </a:moveTo>
                  <a:lnTo>
                    <a:pt x="987310" y="246767"/>
                  </a:lnTo>
                  <a:lnTo>
                    <a:pt x="493775" y="0"/>
                  </a:lnTo>
                  <a:lnTo>
                    <a:pt x="0" y="246767"/>
                  </a:lnTo>
                  <a:lnTo>
                    <a:pt x="360104" y="426950"/>
                  </a:lnTo>
                  <a:lnTo>
                    <a:pt x="987310" y="740542"/>
                  </a:lnTo>
                  <a:lnTo>
                    <a:pt x="1203280" y="632561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902CF478-C93C-2C3D-E33D-83BF7D2906A4}"/>
                </a:ext>
              </a:extLst>
            </p:cNvPr>
            <p:cNvSpPr/>
            <p:nvPr/>
          </p:nvSpPr>
          <p:spPr>
            <a:xfrm>
              <a:off x="19144573" y="7226917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46D0BEDA-5BA6-A321-C32A-3740722E842A}"/>
                </a:ext>
              </a:extLst>
            </p:cNvPr>
            <p:cNvSpPr/>
            <p:nvPr/>
          </p:nvSpPr>
          <p:spPr>
            <a:xfrm>
              <a:off x="18333131" y="7036675"/>
              <a:ext cx="1016635" cy="394970"/>
            </a:xfrm>
            <a:custGeom>
              <a:avLst/>
              <a:gdLst/>
              <a:ahLst/>
              <a:cxnLst/>
              <a:rect l="l" t="t" r="r" b="b"/>
              <a:pathLst>
                <a:path w="1016634" h="394970">
                  <a:moveTo>
                    <a:pt x="1016094" y="394490"/>
                  </a:moveTo>
                  <a:lnTo>
                    <a:pt x="390197" y="394490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1545140D-0704-E452-1C34-4CA84AB7C432}"/>
                </a:ext>
              </a:extLst>
            </p:cNvPr>
            <p:cNvSpPr/>
            <p:nvPr/>
          </p:nvSpPr>
          <p:spPr>
            <a:xfrm>
              <a:off x="17804128" y="650694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462111" y="0"/>
                  </a:moveTo>
                  <a:lnTo>
                    <a:pt x="414863" y="2385"/>
                  </a:lnTo>
                  <a:lnTo>
                    <a:pt x="368979" y="9388"/>
                  </a:lnTo>
                  <a:lnTo>
                    <a:pt x="324693" y="20775"/>
                  </a:lnTo>
                  <a:lnTo>
                    <a:pt x="282236" y="36314"/>
                  </a:lnTo>
                  <a:lnTo>
                    <a:pt x="241841" y="55774"/>
                  </a:lnTo>
                  <a:lnTo>
                    <a:pt x="203740" y="78921"/>
                  </a:lnTo>
                  <a:lnTo>
                    <a:pt x="168165" y="105523"/>
                  </a:lnTo>
                  <a:lnTo>
                    <a:pt x="135349" y="135349"/>
                  </a:lnTo>
                  <a:lnTo>
                    <a:pt x="105523" y="168165"/>
                  </a:lnTo>
                  <a:lnTo>
                    <a:pt x="78921" y="203740"/>
                  </a:lnTo>
                  <a:lnTo>
                    <a:pt x="55774" y="241841"/>
                  </a:lnTo>
                  <a:lnTo>
                    <a:pt x="36314" y="282236"/>
                  </a:lnTo>
                  <a:lnTo>
                    <a:pt x="20775" y="324693"/>
                  </a:lnTo>
                  <a:lnTo>
                    <a:pt x="9388" y="368979"/>
                  </a:lnTo>
                  <a:lnTo>
                    <a:pt x="2385" y="414863"/>
                  </a:lnTo>
                  <a:lnTo>
                    <a:pt x="0" y="462111"/>
                  </a:lnTo>
                  <a:lnTo>
                    <a:pt x="2385" y="509359"/>
                  </a:lnTo>
                  <a:lnTo>
                    <a:pt x="9388" y="555243"/>
                  </a:lnTo>
                  <a:lnTo>
                    <a:pt x="20775" y="599529"/>
                  </a:lnTo>
                  <a:lnTo>
                    <a:pt x="36314" y="641986"/>
                  </a:lnTo>
                  <a:lnTo>
                    <a:pt x="55774" y="682381"/>
                  </a:lnTo>
                  <a:lnTo>
                    <a:pt x="78921" y="720482"/>
                  </a:lnTo>
                  <a:lnTo>
                    <a:pt x="105523" y="756057"/>
                  </a:lnTo>
                  <a:lnTo>
                    <a:pt x="135349" y="788873"/>
                  </a:lnTo>
                  <a:lnTo>
                    <a:pt x="168165" y="818699"/>
                  </a:lnTo>
                  <a:lnTo>
                    <a:pt x="203740" y="845301"/>
                  </a:lnTo>
                  <a:lnTo>
                    <a:pt x="241841" y="868448"/>
                  </a:lnTo>
                  <a:lnTo>
                    <a:pt x="282236" y="887908"/>
                  </a:lnTo>
                  <a:lnTo>
                    <a:pt x="324693" y="903447"/>
                  </a:lnTo>
                  <a:lnTo>
                    <a:pt x="368979" y="914834"/>
                  </a:lnTo>
                  <a:lnTo>
                    <a:pt x="414863" y="921837"/>
                  </a:lnTo>
                  <a:lnTo>
                    <a:pt x="462111" y="924223"/>
                  </a:lnTo>
                  <a:lnTo>
                    <a:pt x="509359" y="921837"/>
                  </a:lnTo>
                  <a:lnTo>
                    <a:pt x="555243" y="914834"/>
                  </a:lnTo>
                  <a:lnTo>
                    <a:pt x="599529" y="903447"/>
                  </a:lnTo>
                  <a:lnTo>
                    <a:pt x="641986" y="887908"/>
                  </a:lnTo>
                  <a:lnTo>
                    <a:pt x="682381" y="868448"/>
                  </a:lnTo>
                  <a:lnTo>
                    <a:pt x="720482" y="845301"/>
                  </a:lnTo>
                  <a:lnTo>
                    <a:pt x="756057" y="818699"/>
                  </a:lnTo>
                  <a:lnTo>
                    <a:pt x="788873" y="788873"/>
                  </a:lnTo>
                  <a:lnTo>
                    <a:pt x="818699" y="756057"/>
                  </a:lnTo>
                  <a:lnTo>
                    <a:pt x="845301" y="720482"/>
                  </a:lnTo>
                  <a:lnTo>
                    <a:pt x="868448" y="682381"/>
                  </a:lnTo>
                  <a:lnTo>
                    <a:pt x="887908" y="641986"/>
                  </a:lnTo>
                  <a:lnTo>
                    <a:pt x="903447" y="599529"/>
                  </a:lnTo>
                  <a:lnTo>
                    <a:pt x="914834" y="555243"/>
                  </a:lnTo>
                  <a:lnTo>
                    <a:pt x="921837" y="509359"/>
                  </a:lnTo>
                  <a:lnTo>
                    <a:pt x="924223" y="462111"/>
                  </a:lnTo>
                  <a:lnTo>
                    <a:pt x="921837" y="414863"/>
                  </a:lnTo>
                  <a:lnTo>
                    <a:pt x="914834" y="368979"/>
                  </a:lnTo>
                  <a:lnTo>
                    <a:pt x="903447" y="324693"/>
                  </a:lnTo>
                  <a:lnTo>
                    <a:pt x="887908" y="282236"/>
                  </a:lnTo>
                  <a:lnTo>
                    <a:pt x="868448" y="241841"/>
                  </a:lnTo>
                  <a:lnTo>
                    <a:pt x="845301" y="203740"/>
                  </a:lnTo>
                  <a:lnTo>
                    <a:pt x="818699" y="168165"/>
                  </a:lnTo>
                  <a:lnTo>
                    <a:pt x="788873" y="135349"/>
                  </a:lnTo>
                  <a:lnTo>
                    <a:pt x="756057" y="105523"/>
                  </a:lnTo>
                  <a:lnTo>
                    <a:pt x="720482" y="78921"/>
                  </a:lnTo>
                  <a:lnTo>
                    <a:pt x="682381" y="55774"/>
                  </a:lnTo>
                  <a:lnTo>
                    <a:pt x="641986" y="36314"/>
                  </a:lnTo>
                  <a:lnTo>
                    <a:pt x="599529" y="20775"/>
                  </a:lnTo>
                  <a:lnTo>
                    <a:pt x="555243" y="9388"/>
                  </a:lnTo>
                  <a:lnTo>
                    <a:pt x="509359" y="2385"/>
                  </a:lnTo>
                  <a:lnTo>
                    <a:pt x="462111" y="0"/>
                  </a:lnTo>
                  <a:close/>
                </a:path>
                <a:path w="924559" h="924559">
                  <a:moveTo>
                    <a:pt x="462111" y="183764"/>
                  </a:moveTo>
                  <a:lnTo>
                    <a:pt x="507201" y="187413"/>
                  </a:lnTo>
                  <a:lnTo>
                    <a:pt x="549996" y="197977"/>
                  </a:lnTo>
                  <a:lnTo>
                    <a:pt x="589920" y="214878"/>
                  </a:lnTo>
                  <a:lnTo>
                    <a:pt x="626394" y="237539"/>
                  </a:lnTo>
                  <a:lnTo>
                    <a:pt x="658841" y="265381"/>
                  </a:lnTo>
                  <a:lnTo>
                    <a:pt x="686683" y="297828"/>
                  </a:lnTo>
                  <a:lnTo>
                    <a:pt x="709344" y="334302"/>
                  </a:lnTo>
                  <a:lnTo>
                    <a:pt x="726245" y="374226"/>
                  </a:lnTo>
                  <a:lnTo>
                    <a:pt x="736809" y="417021"/>
                  </a:lnTo>
                  <a:lnTo>
                    <a:pt x="740459" y="462111"/>
                  </a:lnTo>
                  <a:lnTo>
                    <a:pt x="736809" y="507201"/>
                  </a:lnTo>
                  <a:lnTo>
                    <a:pt x="726245" y="549996"/>
                  </a:lnTo>
                  <a:lnTo>
                    <a:pt x="709344" y="589920"/>
                  </a:lnTo>
                  <a:lnTo>
                    <a:pt x="686683" y="626394"/>
                  </a:lnTo>
                  <a:lnTo>
                    <a:pt x="658841" y="658841"/>
                  </a:lnTo>
                  <a:lnTo>
                    <a:pt x="626394" y="686683"/>
                  </a:lnTo>
                  <a:lnTo>
                    <a:pt x="589920" y="709344"/>
                  </a:lnTo>
                  <a:lnTo>
                    <a:pt x="549996" y="726245"/>
                  </a:lnTo>
                  <a:lnTo>
                    <a:pt x="507201" y="736809"/>
                  </a:lnTo>
                  <a:lnTo>
                    <a:pt x="462111" y="740459"/>
                  </a:lnTo>
                  <a:lnTo>
                    <a:pt x="417021" y="736809"/>
                  </a:lnTo>
                  <a:lnTo>
                    <a:pt x="374226" y="726245"/>
                  </a:lnTo>
                  <a:lnTo>
                    <a:pt x="334302" y="709344"/>
                  </a:lnTo>
                  <a:lnTo>
                    <a:pt x="297828" y="686683"/>
                  </a:lnTo>
                  <a:lnTo>
                    <a:pt x="265381" y="658841"/>
                  </a:lnTo>
                  <a:lnTo>
                    <a:pt x="237539" y="626394"/>
                  </a:lnTo>
                  <a:lnTo>
                    <a:pt x="214878" y="589920"/>
                  </a:lnTo>
                  <a:lnTo>
                    <a:pt x="197977" y="549996"/>
                  </a:lnTo>
                  <a:lnTo>
                    <a:pt x="187413" y="507201"/>
                  </a:lnTo>
                  <a:lnTo>
                    <a:pt x="183764" y="462111"/>
                  </a:lnTo>
                  <a:lnTo>
                    <a:pt x="187413" y="417021"/>
                  </a:lnTo>
                  <a:lnTo>
                    <a:pt x="197977" y="374226"/>
                  </a:lnTo>
                  <a:lnTo>
                    <a:pt x="214878" y="334302"/>
                  </a:lnTo>
                  <a:lnTo>
                    <a:pt x="237539" y="297828"/>
                  </a:lnTo>
                  <a:lnTo>
                    <a:pt x="265381" y="265381"/>
                  </a:lnTo>
                  <a:lnTo>
                    <a:pt x="297828" y="237539"/>
                  </a:lnTo>
                  <a:lnTo>
                    <a:pt x="334302" y="214878"/>
                  </a:lnTo>
                  <a:lnTo>
                    <a:pt x="374226" y="197977"/>
                  </a:lnTo>
                  <a:lnTo>
                    <a:pt x="417021" y="187413"/>
                  </a:lnTo>
                  <a:lnTo>
                    <a:pt x="462111" y="18376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>
              <a:extLst>
                <a:ext uri="{FF2B5EF4-FFF2-40B4-BE49-F238E27FC236}">
                  <a16:creationId xmlns:a16="http://schemas.microsoft.com/office/drawing/2014/main" id="{5FBBD659-D84A-0DDA-954B-8C80D25D849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55300" y="6858117"/>
              <a:ext cx="221878" cy="221878"/>
            </a:xfrm>
            <a:prstGeom prst="rect">
              <a:avLst/>
            </a:prstGeom>
          </p:spPr>
        </p:pic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21489C73-A47C-753B-B6B3-180AD3464BF2}"/>
                </a:ext>
              </a:extLst>
            </p:cNvPr>
            <p:cNvSpPr/>
            <p:nvPr/>
          </p:nvSpPr>
          <p:spPr>
            <a:xfrm>
              <a:off x="20038647" y="8438764"/>
              <a:ext cx="66040" cy="254635"/>
            </a:xfrm>
            <a:custGeom>
              <a:avLst/>
              <a:gdLst/>
              <a:ahLst/>
              <a:cxnLst/>
              <a:rect l="l" t="t" r="r" b="b"/>
              <a:pathLst>
                <a:path w="66040" h="254634">
                  <a:moveTo>
                    <a:pt x="65452" y="254162"/>
                  </a:moveTo>
                  <a:lnTo>
                    <a:pt x="0" y="254162"/>
                  </a:lnTo>
                  <a:lnTo>
                    <a:pt x="0" y="229535"/>
                  </a:lnTo>
                  <a:lnTo>
                    <a:pt x="2567" y="181860"/>
                  </a:lnTo>
                  <a:lnTo>
                    <a:pt x="10091" y="135672"/>
                  </a:lnTo>
                  <a:lnTo>
                    <a:pt x="22305" y="91238"/>
                  </a:lnTo>
                  <a:lnTo>
                    <a:pt x="38942" y="48826"/>
                  </a:lnTo>
                  <a:lnTo>
                    <a:pt x="59736" y="8701"/>
                  </a:lnTo>
                  <a:lnTo>
                    <a:pt x="65452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29236A9D-BD7F-9AB9-53C5-B089964DB317}"/>
                </a:ext>
              </a:extLst>
            </p:cNvPr>
            <p:cNvSpPr/>
            <p:nvPr/>
          </p:nvSpPr>
          <p:spPr>
            <a:xfrm>
              <a:off x="20038647" y="7768600"/>
              <a:ext cx="66040" cy="254635"/>
            </a:xfrm>
            <a:custGeom>
              <a:avLst/>
              <a:gdLst/>
              <a:ahLst/>
              <a:cxnLst/>
              <a:rect l="l" t="t" r="r" b="b"/>
              <a:pathLst>
                <a:path w="66040" h="254634">
                  <a:moveTo>
                    <a:pt x="65452" y="0"/>
                  </a:moveTo>
                  <a:lnTo>
                    <a:pt x="0" y="0"/>
                  </a:lnTo>
                  <a:lnTo>
                    <a:pt x="0" y="24627"/>
                  </a:lnTo>
                  <a:lnTo>
                    <a:pt x="2567" y="72302"/>
                  </a:lnTo>
                  <a:lnTo>
                    <a:pt x="10091" y="118490"/>
                  </a:lnTo>
                  <a:lnTo>
                    <a:pt x="22305" y="162923"/>
                  </a:lnTo>
                  <a:lnTo>
                    <a:pt x="38942" y="205336"/>
                  </a:lnTo>
                  <a:lnTo>
                    <a:pt x="59736" y="245461"/>
                  </a:lnTo>
                  <a:lnTo>
                    <a:pt x="65452" y="254162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CC743FEA-5CAA-5817-C736-39A204B1E5CE}"/>
                </a:ext>
              </a:extLst>
            </p:cNvPr>
            <p:cNvSpPr/>
            <p:nvPr/>
          </p:nvSpPr>
          <p:spPr>
            <a:xfrm>
              <a:off x="18617597" y="9274038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462163"/>
                  </a:moveTo>
                  <a:lnTo>
                    <a:pt x="0" y="462163"/>
                  </a:lnTo>
                  <a:lnTo>
                    <a:pt x="0" y="405317"/>
                  </a:lnTo>
                  <a:lnTo>
                    <a:pt x="2726" y="358047"/>
                  </a:lnTo>
                  <a:lnTo>
                    <a:pt x="10704" y="312379"/>
                  </a:lnTo>
                  <a:lnTo>
                    <a:pt x="23628" y="268618"/>
                  </a:lnTo>
                  <a:lnTo>
                    <a:pt x="41195" y="227066"/>
                  </a:lnTo>
                  <a:lnTo>
                    <a:pt x="63101" y="188028"/>
                  </a:lnTo>
                  <a:lnTo>
                    <a:pt x="89040" y="151809"/>
                  </a:lnTo>
                  <a:lnTo>
                    <a:pt x="118711" y="118712"/>
                  </a:lnTo>
                  <a:lnTo>
                    <a:pt x="151807" y="89041"/>
                  </a:lnTo>
                  <a:lnTo>
                    <a:pt x="188025" y="63101"/>
                  </a:lnTo>
                  <a:lnTo>
                    <a:pt x="227062" y="41195"/>
                  </a:lnTo>
                  <a:lnTo>
                    <a:pt x="268613" y="23628"/>
                  </a:lnTo>
                  <a:lnTo>
                    <a:pt x="312373" y="10704"/>
                  </a:lnTo>
                  <a:lnTo>
                    <a:pt x="358039" y="2726"/>
                  </a:lnTo>
                  <a:lnTo>
                    <a:pt x="405307" y="0"/>
                  </a:lnTo>
                  <a:lnTo>
                    <a:pt x="519020" y="0"/>
                  </a:lnTo>
                  <a:lnTo>
                    <a:pt x="566288" y="2726"/>
                  </a:lnTo>
                  <a:lnTo>
                    <a:pt x="611954" y="10704"/>
                  </a:lnTo>
                  <a:lnTo>
                    <a:pt x="655714" y="23628"/>
                  </a:lnTo>
                  <a:lnTo>
                    <a:pt x="697265" y="41195"/>
                  </a:lnTo>
                  <a:lnTo>
                    <a:pt x="736301" y="63101"/>
                  </a:lnTo>
                  <a:lnTo>
                    <a:pt x="772520" y="89040"/>
                  </a:lnTo>
                  <a:lnTo>
                    <a:pt x="805616" y="118711"/>
                  </a:lnTo>
                  <a:lnTo>
                    <a:pt x="835287" y="151807"/>
                  </a:lnTo>
                  <a:lnTo>
                    <a:pt x="861226" y="188025"/>
                  </a:lnTo>
                  <a:lnTo>
                    <a:pt x="883132" y="227062"/>
                  </a:lnTo>
                  <a:lnTo>
                    <a:pt x="900699" y="268613"/>
                  </a:lnTo>
                  <a:lnTo>
                    <a:pt x="913623" y="312373"/>
                  </a:lnTo>
                  <a:lnTo>
                    <a:pt x="921601" y="358039"/>
                  </a:lnTo>
                  <a:lnTo>
                    <a:pt x="924327" y="405307"/>
                  </a:lnTo>
                  <a:lnTo>
                    <a:pt x="924327" y="462163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DD9E637F-543C-7D51-FFBB-2D92E32CB25B}"/>
                </a:ext>
              </a:extLst>
            </p:cNvPr>
            <p:cNvSpPr/>
            <p:nvPr/>
          </p:nvSpPr>
          <p:spPr>
            <a:xfrm>
              <a:off x="18617597" y="8811874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0"/>
                  </a:moveTo>
                  <a:lnTo>
                    <a:pt x="0" y="0"/>
                  </a:lnTo>
                  <a:lnTo>
                    <a:pt x="0" y="56846"/>
                  </a:lnTo>
                  <a:lnTo>
                    <a:pt x="2726" y="104116"/>
                  </a:lnTo>
                  <a:lnTo>
                    <a:pt x="10704" y="149784"/>
                  </a:lnTo>
                  <a:lnTo>
                    <a:pt x="23628" y="193545"/>
                  </a:lnTo>
                  <a:lnTo>
                    <a:pt x="41195" y="235097"/>
                  </a:lnTo>
                  <a:lnTo>
                    <a:pt x="63101" y="274135"/>
                  </a:lnTo>
                  <a:lnTo>
                    <a:pt x="89040" y="310354"/>
                  </a:lnTo>
                  <a:lnTo>
                    <a:pt x="118711" y="343451"/>
                  </a:lnTo>
                  <a:lnTo>
                    <a:pt x="151807" y="373122"/>
                  </a:lnTo>
                  <a:lnTo>
                    <a:pt x="188025" y="399062"/>
                  </a:lnTo>
                  <a:lnTo>
                    <a:pt x="227062" y="420968"/>
                  </a:lnTo>
                  <a:lnTo>
                    <a:pt x="268613" y="438535"/>
                  </a:lnTo>
                  <a:lnTo>
                    <a:pt x="312373" y="451459"/>
                  </a:lnTo>
                  <a:lnTo>
                    <a:pt x="358039" y="459437"/>
                  </a:lnTo>
                  <a:lnTo>
                    <a:pt x="405307" y="462163"/>
                  </a:lnTo>
                  <a:lnTo>
                    <a:pt x="519020" y="462163"/>
                  </a:lnTo>
                  <a:lnTo>
                    <a:pt x="566288" y="459437"/>
                  </a:lnTo>
                  <a:lnTo>
                    <a:pt x="611954" y="451459"/>
                  </a:lnTo>
                  <a:lnTo>
                    <a:pt x="655714" y="438535"/>
                  </a:lnTo>
                  <a:lnTo>
                    <a:pt x="697265" y="420968"/>
                  </a:lnTo>
                  <a:lnTo>
                    <a:pt x="736301" y="399062"/>
                  </a:lnTo>
                  <a:lnTo>
                    <a:pt x="772520" y="373123"/>
                  </a:lnTo>
                  <a:lnTo>
                    <a:pt x="805616" y="343452"/>
                  </a:lnTo>
                  <a:lnTo>
                    <a:pt x="835287" y="310356"/>
                  </a:lnTo>
                  <a:lnTo>
                    <a:pt x="861226" y="274137"/>
                  </a:lnTo>
                  <a:lnTo>
                    <a:pt x="883132" y="235101"/>
                  </a:lnTo>
                  <a:lnTo>
                    <a:pt x="900699" y="193550"/>
                  </a:lnTo>
                  <a:lnTo>
                    <a:pt x="913623" y="149790"/>
                  </a:lnTo>
                  <a:lnTo>
                    <a:pt x="921601" y="104124"/>
                  </a:lnTo>
                  <a:lnTo>
                    <a:pt x="924327" y="56856"/>
                  </a:lnTo>
                  <a:lnTo>
                    <a:pt x="924327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ADBD0F0A-BAAC-73DD-8AA6-3BB9F553F297}"/>
                </a:ext>
              </a:extLst>
            </p:cNvPr>
            <p:cNvSpPr/>
            <p:nvPr/>
          </p:nvSpPr>
          <p:spPr>
            <a:xfrm>
              <a:off x="18921532" y="776860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924317" y="924317"/>
                  </a:moveTo>
                  <a:lnTo>
                    <a:pt x="924317" y="0"/>
                  </a:lnTo>
                  <a:lnTo>
                    <a:pt x="0" y="0"/>
                  </a:lnTo>
                  <a:lnTo>
                    <a:pt x="924317" y="924317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31292C31-6189-B91E-9190-EA88B78AB521}"/>
                </a:ext>
              </a:extLst>
            </p:cNvPr>
            <p:cNvSpPr/>
            <p:nvPr/>
          </p:nvSpPr>
          <p:spPr>
            <a:xfrm>
              <a:off x="18924655" y="8153131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40">
                  <a:moveTo>
                    <a:pt x="261583" y="523156"/>
                  </a:moveTo>
                  <a:lnTo>
                    <a:pt x="308603" y="518942"/>
                  </a:lnTo>
                  <a:lnTo>
                    <a:pt x="352857" y="506791"/>
                  </a:lnTo>
                  <a:lnTo>
                    <a:pt x="393609" y="487442"/>
                  </a:lnTo>
                  <a:lnTo>
                    <a:pt x="430117" y="461635"/>
                  </a:lnTo>
                  <a:lnTo>
                    <a:pt x="461645" y="430107"/>
                  </a:lnTo>
                  <a:lnTo>
                    <a:pt x="487453" y="393598"/>
                  </a:lnTo>
                  <a:lnTo>
                    <a:pt x="506801" y="352847"/>
                  </a:lnTo>
                  <a:lnTo>
                    <a:pt x="518952" y="308592"/>
                  </a:lnTo>
                  <a:lnTo>
                    <a:pt x="523167" y="261573"/>
                  </a:lnTo>
                  <a:lnTo>
                    <a:pt x="518952" y="214556"/>
                  </a:lnTo>
                  <a:lnTo>
                    <a:pt x="506801" y="170304"/>
                  </a:lnTo>
                  <a:lnTo>
                    <a:pt x="487453" y="129555"/>
                  </a:lnTo>
                  <a:lnTo>
                    <a:pt x="461645" y="93047"/>
                  </a:lnTo>
                  <a:lnTo>
                    <a:pt x="430117" y="61520"/>
                  </a:lnTo>
                  <a:lnTo>
                    <a:pt x="393609" y="35713"/>
                  </a:lnTo>
                  <a:lnTo>
                    <a:pt x="352857" y="16365"/>
                  </a:lnTo>
                  <a:lnTo>
                    <a:pt x="308603" y="4214"/>
                  </a:lnTo>
                  <a:lnTo>
                    <a:pt x="261583" y="0"/>
                  </a:lnTo>
                  <a:lnTo>
                    <a:pt x="214564" y="4214"/>
                  </a:lnTo>
                  <a:lnTo>
                    <a:pt x="170309" y="16365"/>
                  </a:lnTo>
                  <a:lnTo>
                    <a:pt x="129558" y="35713"/>
                  </a:lnTo>
                  <a:lnTo>
                    <a:pt x="93049" y="61520"/>
                  </a:lnTo>
                  <a:lnTo>
                    <a:pt x="61521" y="93047"/>
                  </a:lnTo>
                  <a:lnTo>
                    <a:pt x="35714" y="129555"/>
                  </a:lnTo>
                  <a:lnTo>
                    <a:pt x="16365" y="170304"/>
                  </a:lnTo>
                  <a:lnTo>
                    <a:pt x="4214" y="214556"/>
                  </a:lnTo>
                  <a:lnTo>
                    <a:pt x="0" y="261573"/>
                  </a:lnTo>
                  <a:lnTo>
                    <a:pt x="4214" y="308592"/>
                  </a:lnTo>
                  <a:lnTo>
                    <a:pt x="16365" y="352847"/>
                  </a:lnTo>
                  <a:lnTo>
                    <a:pt x="35714" y="393598"/>
                  </a:lnTo>
                  <a:lnTo>
                    <a:pt x="61521" y="430107"/>
                  </a:lnTo>
                  <a:lnTo>
                    <a:pt x="93049" y="461635"/>
                  </a:lnTo>
                  <a:lnTo>
                    <a:pt x="129558" y="487442"/>
                  </a:lnTo>
                  <a:lnTo>
                    <a:pt x="170309" y="506791"/>
                  </a:lnTo>
                  <a:lnTo>
                    <a:pt x="214564" y="518942"/>
                  </a:lnTo>
                  <a:lnTo>
                    <a:pt x="261583" y="523156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E05AE203-AF25-1EB1-9A0E-785106C59747}"/>
                </a:ext>
              </a:extLst>
            </p:cNvPr>
            <p:cNvSpPr/>
            <p:nvPr/>
          </p:nvSpPr>
          <p:spPr>
            <a:xfrm>
              <a:off x="16865507" y="7743301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189229" y="946107"/>
                  </a:moveTo>
                  <a:lnTo>
                    <a:pt x="189229" y="756887"/>
                  </a:lnTo>
                  <a:lnTo>
                    <a:pt x="378459" y="756887"/>
                  </a:lnTo>
                  <a:lnTo>
                    <a:pt x="378459" y="567668"/>
                  </a:lnTo>
                  <a:lnTo>
                    <a:pt x="567679" y="567668"/>
                  </a:lnTo>
                  <a:lnTo>
                    <a:pt x="567679" y="378438"/>
                  </a:lnTo>
                  <a:lnTo>
                    <a:pt x="756908" y="378438"/>
                  </a:lnTo>
                  <a:lnTo>
                    <a:pt x="756908" y="189219"/>
                  </a:lnTo>
                  <a:lnTo>
                    <a:pt x="946138" y="189219"/>
                  </a:lnTo>
                  <a:lnTo>
                    <a:pt x="946138" y="0"/>
                  </a:lnTo>
                  <a:lnTo>
                    <a:pt x="0" y="0"/>
                  </a:lnTo>
                  <a:lnTo>
                    <a:pt x="0" y="946107"/>
                  </a:lnTo>
                  <a:lnTo>
                    <a:pt x="189229" y="946107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A3E25C10-CDB5-02FF-4B18-A5EDE2AB8E1E}"/>
                </a:ext>
              </a:extLst>
            </p:cNvPr>
            <p:cNvSpPr/>
            <p:nvPr/>
          </p:nvSpPr>
          <p:spPr>
            <a:xfrm>
              <a:off x="16324767" y="8835746"/>
              <a:ext cx="405765" cy="811530"/>
            </a:xfrm>
            <a:custGeom>
              <a:avLst/>
              <a:gdLst/>
              <a:ahLst/>
              <a:cxnLst/>
              <a:rect l="l" t="t" r="r" b="b"/>
              <a:pathLst>
                <a:path w="405765" h="811529">
                  <a:moveTo>
                    <a:pt x="0" y="811001"/>
                  </a:moveTo>
                  <a:lnTo>
                    <a:pt x="47289" y="808273"/>
                  </a:lnTo>
                  <a:lnTo>
                    <a:pt x="92977" y="800292"/>
                  </a:lnTo>
                  <a:lnTo>
                    <a:pt x="136759" y="787361"/>
                  </a:lnTo>
                  <a:lnTo>
                    <a:pt x="178329" y="769786"/>
                  </a:lnTo>
                  <a:lnTo>
                    <a:pt x="217385" y="747871"/>
                  </a:lnTo>
                  <a:lnTo>
                    <a:pt x="253621" y="721919"/>
                  </a:lnTo>
                  <a:lnTo>
                    <a:pt x="286734" y="692235"/>
                  </a:lnTo>
                  <a:lnTo>
                    <a:pt x="316419" y="659123"/>
                  </a:lnTo>
                  <a:lnTo>
                    <a:pt x="342372" y="622888"/>
                  </a:lnTo>
                  <a:lnTo>
                    <a:pt x="364289" y="583833"/>
                  </a:lnTo>
                  <a:lnTo>
                    <a:pt x="381865" y="542263"/>
                  </a:lnTo>
                  <a:lnTo>
                    <a:pt x="394796" y="498483"/>
                  </a:lnTo>
                  <a:lnTo>
                    <a:pt x="402777" y="452795"/>
                  </a:lnTo>
                  <a:lnTo>
                    <a:pt x="405505" y="405505"/>
                  </a:lnTo>
                  <a:lnTo>
                    <a:pt x="402777" y="358216"/>
                  </a:lnTo>
                  <a:lnTo>
                    <a:pt x="394796" y="312528"/>
                  </a:lnTo>
                  <a:lnTo>
                    <a:pt x="381865" y="268746"/>
                  </a:lnTo>
                  <a:lnTo>
                    <a:pt x="364289" y="227176"/>
                  </a:lnTo>
                  <a:lnTo>
                    <a:pt x="342372" y="188120"/>
                  </a:lnTo>
                  <a:lnTo>
                    <a:pt x="316419" y="151884"/>
                  </a:lnTo>
                  <a:lnTo>
                    <a:pt x="286734" y="118771"/>
                  </a:lnTo>
                  <a:lnTo>
                    <a:pt x="253621" y="89086"/>
                  </a:lnTo>
                  <a:lnTo>
                    <a:pt x="217385" y="63133"/>
                  </a:lnTo>
                  <a:lnTo>
                    <a:pt x="178329" y="41216"/>
                  </a:lnTo>
                  <a:lnTo>
                    <a:pt x="136759" y="23640"/>
                  </a:lnTo>
                  <a:lnTo>
                    <a:pt x="92977" y="10709"/>
                  </a:lnTo>
                  <a:lnTo>
                    <a:pt x="47289" y="2728"/>
                  </a:lnTo>
                  <a:lnTo>
                    <a:pt x="0" y="0"/>
                  </a:lnTo>
                  <a:lnTo>
                    <a:pt x="0" y="405505"/>
                  </a:lnTo>
                  <a:lnTo>
                    <a:pt x="0" y="811001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171B3C0F-F22B-0756-2BC6-46314AF0DBC2}"/>
                </a:ext>
              </a:extLst>
            </p:cNvPr>
            <p:cNvSpPr/>
            <p:nvPr/>
          </p:nvSpPr>
          <p:spPr>
            <a:xfrm>
              <a:off x="16187488" y="8963523"/>
              <a:ext cx="278130" cy="555625"/>
            </a:xfrm>
            <a:custGeom>
              <a:avLst/>
              <a:gdLst/>
              <a:ahLst/>
              <a:cxnLst/>
              <a:rect l="l" t="t" r="r" b="b"/>
              <a:pathLst>
                <a:path w="278130" h="555625">
                  <a:moveTo>
                    <a:pt x="0" y="277729"/>
                  </a:moveTo>
                  <a:lnTo>
                    <a:pt x="0" y="555449"/>
                  </a:lnTo>
                  <a:lnTo>
                    <a:pt x="49919" y="550974"/>
                  </a:lnTo>
                  <a:lnTo>
                    <a:pt x="96904" y="538073"/>
                  </a:lnTo>
                  <a:lnTo>
                    <a:pt x="140169" y="517531"/>
                  </a:lnTo>
                  <a:lnTo>
                    <a:pt x="178929" y="490132"/>
                  </a:lnTo>
                  <a:lnTo>
                    <a:pt x="212402" y="456659"/>
                  </a:lnTo>
                  <a:lnTo>
                    <a:pt x="239801" y="417898"/>
                  </a:lnTo>
                  <a:lnTo>
                    <a:pt x="260344" y="374633"/>
                  </a:lnTo>
                  <a:lnTo>
                    <a:pt x="273244" y="327649"/>
                  </a:lnTo>
                  <a:lnTo>
                    <a:pt x="277719" y="277729"/>
                  </a:lnTo>
                  <a:lnTo>
                    <a:pt x="274084" y="232680"/>
                  </a:lnTo>
                  <a:lnTo>
                    <a:pt x="263560" y="189944"/>
                  </a:lnTo>
                  <a:lnTo>
                    <a:pt x="246720" y="150096"/>
                  </a:lnTo>
                  <a:lnTo>
                    <a:pt x="224134" y="113705"/>
                  </a:lnTo>
                  <a:lnTo>
                    <a:pt x="196376" y="81344"/>
                  </a:lnTo>
                  <a:lnTo>
                    <a:pt x="164016" y="53585"/>
                  </a:lnTo>
                  <a:lnTo>
                    <a:pt x="127626" y="30999"/>
                  </a:lnTo>
                  <a:lnTo>
                    <a:pt x="87779" y="14158"/>
                  </a:lnTo>
                  <a:lnTo>
                    <a:pt x="45046" y="3634"/>
                  </a:lnTo>
                  <a:lnTo>
                    <a:pt x="0" y="0"/>
                  </a:lnTo>
                  <a:lnTo>
                    <a:pt x="0" y="277729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7EBD8C5A-35B8-AB98-AFE0-9EB37EC2288F}"/>
                </a:ext>
              </a:extLst>
            </p:cNvPr>
            <p:cNvSpPr/>
            <p:nvPr/>
          </p:nvSpPr>
          <p:spPr>
            <a:xfrm>
              <a:off x="15548744" y="9241248"/>
              <a:ext cx="1181735" cy="0"/>
            </a:xfrm>
            <a:custGeom>
              <a:avLst/>
              <a:gdLst/>
              <a:ahLst/>
              <a:cxnLst/>
              <a:rect l="l" t="t" r="r" b="b"/>
              <a:pathLst>
                <a:path w="1181734">
                  <a:moveTo>
                    <a:pt x="1181524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D1C17C77-2FA0-E5F8-8456-25F63D3C5E13}"/>
                </a:ext>
              </a:extLst>
            </p:cNvPr>
            <p:cNvSpPr/>
            <p:nvPr/>
          </p:nvSpPr>
          <p:spPr>
            <a:xfrm>
              <a:off x="15548751" y="9061687"/>
              <a:ext cx="179705" cy="359410"/>
            </a:xfrm>
            <a:custGeom>
              <a:avLst/>
              <a:gdLst/>
              <a:ahLst/>
              <a:cxnLst/>
              <a:rect l="l" t="t" r="r" b="b"/>
              <a:pathLst>
                <a:path w="179705" h="359409">
                  <a:moveTo>
                    <a:pt x="179554" y="359119"/>
                  </a:moveTo>
                  <a:lnTo>
                    <a:pt x="0" y="179565"/>
                  </a:lnTo>
                  <a:lnTo>
                    <a:pt x="17955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F8DA20ED-FF3F-D025-7134-72524C0AC43A}"/>
                </a:ext>
              </a:extLst>
            </p:cNvPr>
            <p:cNvSpPr/>
            <p:nvPr/>
          </p:nvSpPr>
          <p:spPr>
            <a:xfrm>
              <a:off x="11421505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E014D471-9155-A28A-13B5-0335594382D0}"/>
                </a:ext>
              </a:extLst>
            </p:cNvPr>
            <p:cNvSpPr/>
            <p:nvPr/>
          </p:nvSpPr>
          <p:spPr>
            <a:xfrm>
              <a:off x="11421505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8DBE7E07-77A1-8512-7F84-EAF8312A2A9B}"/>
                </a:ext>
              </a:extLst>
            </p:cNvPr>
            <p:cNvSpPr/>
            <p:nvPr/>
          </p:nvSpPr>
          <p:spPr>
            <a:xfrm>
              <a:off x="11883667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C810FC08-6584-22A3-2F08-FDCD39A6487E}"/>
                </a:ext>
              </a:extLst>
            </p:cNvPr>
            <p:cNvSpPr/>
            <p:nvPr/>
          </p:nvSpPr>
          <p:spPr>
            <a:xfrm>
              <a:off x="11883667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74F773F7-B576-4E78-A157-2017E70CFD3E}"/>
                </a:ext>
              </a:extLst>
            </p:cNvPr>
            <p:cNvSpPr/>
            <p:nvPr/>
          </p:nvSpPr>
          <p:spPr>
            <a:xfrm>
              <a:off x="11421505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447FE652-0F8B-0775-6D81-A1391CDE5277}"/>
                </a:ext>
              </a:extLst>
            </p:cNvPr>
            <p:cNvSpPr/>
            <p:nvPr/>
          </p:nvSpPr>
          <p:spPr>
            <a:xfrm>
              <a:off x="11883667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E9E97E8B-2524-7B4E-BDAE-530D9B085DD8}"/>
                </a:ext>
              </a:extLst>
            </p:cNvPr>
            <p:cNvSpPr/>
            <p:nvPr/>
          </p:nvSpPr>
          <p:spPr>
            <a:xfrm>
              <a:off x="10380687" y="8720271"/>
              <a:ext cx="924560" cy="946785"/>
            </a:xfrm>
            <a:custGeom>
              <a:avLst/>
              <a:gdLst/>
              <a:ahLst/>
              <a:cxnLst/>
              <a:rect l="l" t="t" r="r" b="b"/>
              <a:pathLst>
                <a:path w="924559" h="946784">
                  <a:moveTo>
                    <a:pt x="924317" y="946557"/>
                  </a:moveTo>
                  <a:lnTo>
                    <a:pt x="924317" y="462153"/>
                  </a:lnTo>
                  <a:lnTo>
                    <a:pt x="921931" y="414901"/>
                  </a:lnTo>
                  <a:lnTo>
                    <a:pt x="914928" y="369014"/>
                  </a:lnTo>
                  <a:lnTo>
                    <a:pt x="903539" y="324723"/>
                  </a:lnTo>
                  <a:lnTo>
                    <a:pt x="887998" y="282263"/>
                  </a:lnTo>
                  <a:lnTo>
                    <a:pt x="868537" y="241864"/>
                  </a:lnTo>
                  <a:lnTo>
                    <a:pt x="845388" y="203759"/>
                  </a:lnTo>
                  <a:lnTo>
                    <a:pt x="818783" y="168181"/>
                  </a:lnTo>
                  <a:lnTo>
                    <a:pt x="788955" y="135362"/>
                  </a:lnTo>
                  <a:lnTo>
                    <a:pt x="756135" y="105534"/>
                  </a:lnTo>
                  <a:lnTo>
                    <a:pt x="720557" y="78929"/>
                  </a:lnTo>
                  <a:lnTo>
                    <a:pt x="682452" y="55779"/>
                  </a:lnTo>
                  <a:lnTo>
                    <a:pt x="642054" y="36318"/>
                  </a:lnTo>
                  <a:lnTo>
                    <a:pt x="599593" y="20777"/>
                  </a:lnTo>
                  <a:lnTo>
                    <a:pt x="555303" y="9389"/>
                  </a:lnTo>
                  <a:lnTo>
                    <a:pt x="509416" y="2386"/>
                  </a:lnTo>
                  <a:lnTo>
                    <a:pt x="462163" y="0"/>
                  </a:lnTo>
                  <a:lnTo>
                    <a:pt x="414909" y="2386"/>
                  </a:lnTo>
                  <a:lnTo>
                    <a:pt x="369021" y="9389"/>
                  </a:lnTo>
                  <a:lnTo>
                    <a:pt x="324729" y="20777"/>
                  </a:lnTo>
                  <a:lnTo>
                    <a:pt x="282267" y="36318"/>
                  </a:lnTo>
                  <a:lnTo>
                    <a:pt x="241867" y="55779"/>
                  </a:lnTo>
                  <a:lnTo>
                    <a:pt x="203762" y="78929"/>
                  </a:lnTo>
                  <a:lnTo>
                    <a:pt x="168183" y="105534"/>
                  </a:lnTo>
                  <a:lnTo>
                    <a:pt x="135363" y="135362"/>
                  </a:lnTo>
                  <a:lnTo>
                    <a:pt x="105534" y="168181"/>
                  </a:lnTo>
                  <a:lnTo>
                    <a:pt x="78929" y="203759"/>
                  </a:lnTo>
                  <a:lnTo>
                    <a:pt x="55780" y="241864"/>
                  </a:lnTo>
                  <a:lnTo>
                    <a:pt x="36318" y="282263"/>
                  </a:lnTo>
                  <a:lnTo>
                    <a:pt x="20777" y="324723"/>
                  </a:lnTo>
                  <a:lnTo>
                    <a:pt x="9389" y="369014"/>
                  </a:lnTo>
                  <a:lnTo>
                    <a:pt x="2386" y="414901"/>
                  </a:lnTo>
                  <a:lnTo>
                    <a:pt x="0" y="462153"/>
                  </a:lnTo>
                  <a:lnTo>
                    <a:pt x="0" y="946557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5187834D-5806-3885-1189-CDB88608927A}"/>
                </a:ext>
              </a:extLst>
            </p:cNvPr>
            <p:cNvSpPr/>
            <p:nvPr/>
          </p:nvSpPr>
          <p:spPr>
            <a:xfrm>
              <a:off x="10565700" y="8905282"/>
              <a:ext cx="554355" cy="762000"/>
            </a:xfrm>
            <a:custGeom>
              <a:avLst/>
              <a:gdLst/>
              <a:ahLst/>
              <a:cxnLst/>
              <a:rect l="l" t="t" r="r" b="b"/>
              <a:pathLst>
                <a:path w="554354" h="762000">
                  <a:moveTo>
                    <a:pt x="0" y="761547"/>
                  </a:moveTo>
                  <a:lnTo>
                    <a:pt x="0" y="277143"/>
                  </a:lnTo>
                  <a:lnTo>
                    <a:pt x="4465" y="227326"/>
                  </a:lnTo>
                  <a:lnTo>
                    <a:pt x="17338" y="180438"/>
                  </a:lnTo>
                  <a:lnTo>
                    <a:pt x="37837" y="137263"/>
                  </a:lnTo>
                  <a:lnTo>
                    <a:pt x="65180" y="98582"/>
                  </a:lnTo>
                  <a:lnTo>
                    <a:pt x="98582" y="65180"/>
                  </a:lnTo>
                  <a:lnTo>
                    <a:pt x="137263" y="37837"/>
                  </a:lnTo>
                  <a:lnTo>
                    <a:pt x="180438" y="17338"/>
                  </a:lnTo>
                  <a:lnTo>
                    <a:pt x="227326" y="4465"/>
                  </a:lnTo>
                  <a:lnTo>
                    <a:pt x="277143" y="0"/>
                  </a:lnTo>
                  <a:lnTo>
                    <a:pt x="326960" y="4465"/>
                  </a:lnTo>
                  <a:lnTo>
                    <a:pt x="373849" y="17338"/>
                  </a:lnTo>
                  <a:lnTo>
                    <a:pt x="417026" y="37837"/>
                  </a:lnTo>
                  <a:lnTo>
                    <a:pt x="455708" y="65180"/>
                  </a:lnTo>
                  <a:lnTo>
                    <a:pt x="489112" y="98582"/>
                  </a:lnTo>
                  <a:lnTo>
                    <a:pt x="516456" y="137263"/>
                  </a:lnTo>
                  <a:lnTo>
                    <a:pt x="536957" y="180438"/>
                  </a:lnTo>
                  <a:lnTo>
                    <a:pt x="549831" y="227326"/>
                  </a:lnTo>
                  <a:lnTo>
                    <a:pt x="554297" y="277143"/>
                  </a:lnTo>
                  <a:lnTo>
                    <a:pt x="554297" y="761547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16E71C90-1177-586C-EF55-859A14C7A596}"/>
                </a:ext>
              </a:extLst>
            </p:cNvPr>
            <p:cNvSpPr/>
            <p:nvPr/>
          </p:nvSpPr>
          <p:spPr>
            <a:xfrm>
              <a:off x="10750652" y="9090229"/>
              <a:ext cx="184785" cy="577215"/>
            </a:xfrm>
            <a:custGeom>
              <a:avLst/>
              <a:gdLst/>
              <a:ahLst/>
              <a:cxnLst/>
              <a:rect l="l" t="t" r="r" b="b"/>
              <a:pathLst>
                <a:path w="184784" h="577215">
                  <a:moveTo>
                    <a:pt x="184392" y="576600"/>
                  </a:moveTo>
                  <a:lnTo>
                    <a:pt x="184392" y="92196"/>
                  </a:lnTo>
                  <a:lnTo>
                    <a:pt x="177147" y="56308"/>
                  </a:lnTo>
                  <a:lnTo>
                    <a:pt x="157389" y="27003"/>
                  </a:lnTo>
                  <a:lnTo>
                    <a:pt x="128083" y="7245"/>
                  </a:lnTo>
                  <a:lnTo>
                    <a:pt x="92196" y="0"/>
                  </a:lnTo>
                  <a:lnTo>
                    <a:pt x="56308" y="7245"/>
                  </a:lnTo>
                  <a:lnTo>
                    <a:pt x="27003" y="27003"/>
                  </a:lnTo>
                  <a:lnTo>
                    <a:pt x="7245" y="56308"/>
                  </a:lnTo>
                  <a:lnTo>
                    <a:pt x="0" y="92196"/>
                  </a:lnTo>
                  <a:lnTo>
                    <a:pt x="0" y="57660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9E8ADCB6-BEE3-B537-AD0E-B4BEDF2E8225}"/>
                </a:ext>
              </a:extLst>
            </p:cNvPr>
            <p:cNvSpPr/>
            <p:nvPr/>
          </p:nvSpPr>
          <p:spPr>
            <a:xfrm>
              <a:off x="13615666" y="7773105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692879" y="559040"/>
                  </a:moveTo>
                  <a:lnTo>
                    <a:pt x="745378" y="525705"/>
                  </a:lnTo>
                  <a:lnTo>
                    <a:pt x="796328" y="500566"/>
                  </a:lnTo>
                  <a:lnTo>
                    <a:pt x="844174" y="482410"/>
                  </a:lnTo>
                  <a:lnTo>
                    <a:pt x="887359" y="470017"/>
                  </a:lnTo>
                  <a:lnTo>
                    <a:pt x="924327" y="462174"/>
                  </a:lnTo>
                  <a:lnTo>
                    <a:pt x="886786" y="453607"/>
                  </a:lnTo>
                  <a:lnTo>
                    <a:pt x="842572" y="440172"/>
                  </a:lnTo>
                  <a:lnTo>
                    <a:pt x="793393" y="420595"/>
                  </a:lnTo>
                  <a:lnTo>
                    <a:pt x="740955" y="393597"/>
                  </a:lnTo>
                  <a:lnTo>
                    <a:pt x="686963" y="357905"/>
                  </a:lnTo>
                  <a:lnTo>
                    <a:pt x="635466" y="314426"/>
                  </a:lnTo>
                  <a:lnTo>
                    <a:pt x="592294" y="268442"/>
                  </a:lnTo>
                  <a:lnTo>
                    <a:pt x="556719" y="221425"/>
                  </a:lnTo>
                  <a:lnTo>
                    <a:pt x="528015" y="174846"/>
                  </a:lnTo>
                  <a:lnTo>
                    <a:pt x="505458" y="130176"/>
                  </a:lnTo>
                  <a:lnTo>
                    <a:pt x="488320" y="88885"/>
                  </a:lnTo>
                  <a:lnTo>
                    <a:pt x="475876" y="52445"/>
                  </a:lnTo>
                  <a:lnTo>
                    <a:pt x="462163" y="0"/>
                  </a:lnTo>
                  <a:lnTo>
                    <a:pt x="456928" y="22326"/>
                  </a:lnTo>
                  <a:lnTo>
                    <a:pt x="436007" y="88885"/>
                  </a:lnTo>
                  <a:lnTo>
                    <a:pt x="418869" y="130176"/>
                  </a:lnTo>
                  <a:lnTo>
                    <a:pt x="396311" y="174846"/>
                  </a:lnTo>
                  <a:lnTo>
                    <a:pt x="367608" y="221425"/>
                  </a:lnTo>
                  <a:lnTo>
                    <a:pt x="332033" y="268442"/>
                  </a:lnTo>
                  <a:lnTo>
                    <a:pt x="288861" y="314426"/>
                  </a:lnTo>
                  <a:lnTo>
                    <a:pt x="237364" y="357905"/>
                  </a:lnTo>
                  <a:lnTo>
                    <a:pt x="183372" y="393597"/>
                  </a:lnTo>
                  <a:lnTo>
                    <a:pt x="130934" y="420595"/>
                  </a:lnTo>
                  <a:lnTo>
                    <a:pt x="81754" y="440172"/>
                  </a:lnTo>
                  <a:lnTo>
                    <a:pt x="37541" y="453607"/>
                  </a:lnTo>
                  <a:lnTo>
                    <a:pt x="0" y="462174"/>
                  </a:lnTo>
                  <a:lnTo>
                    <a:pt x="36968" y="470017"/>
                  </a:lnTo>
                  <a:lnTo>
                    <a:pt x="80153" y="482410"/>
                  </a:lnTo>
                  <a:lnTo>
                    <a:pt x="127999" y="500566"/>
                  </a:lnTo>
                  <a:lnTo>
                    <a:pt x="178949" y="525705"/>
                  </a:lnTo>
                  <a:lnTo>
                    <a:pt x="231448" y="559040"/>
                  </a:lnTo>
                  <a:lnTo>
                    <a:pt x="285088" y="602906"/>
                  </a:lnTo>
                  <a:lnTo>
                    <a:pt x="329894" y="649755"/>
                  </a:lnTo>
                  <a:lnTo>
                    <a:pt x="366651" y="697957"/>
                  </a:lnTo>
                  <a:lnTo>
                    <a:pt x="396145" y="745884"/>
                  </a:lnTo>
                  <a:lnTo>
                    <a:pt x="419161" y="791904"/>
                  </a:lnTo>
                  <a:lnTo>
                    <a:pt x="436486" y="834389"/>
                  </a:lnTo>
                  <a:lnTo>
                    <a:pt x="448904" y="871710"/>
                  </a:lnTo>
                  <a:lnTo>
                    <a:pt x="462163" y="924338"/>
                  </a:lnTo>
                  <a:lnTo>
                    <a:pt x="467126" y="902236"/>
                  </a:lnTo>
                  <a:lnTo>
                    <a:pt x="487843" y="834389"/>
                  </a:lnTo>
                  <a:lnTo>
                    <a:pt x="505169" y="791904"/>
                  </a:lnTo>
                  <a:lnTo>
                    <a:pt x="528186" y="745884"/>
                  </a:lnTo>
                  <a:lnTo>
                    <a:pt x="557680" y="697957"/>
                  </a:lnTo>
                  <a:lnTo>
                    <a:pt x="594437" y="649755"/>
                  </a:lnTo>
                  <a:lnTo>
                    <a:pt x="639241" y="602906"/>
                  </a:lnTo>
                  <a:lnTo>
                    <a:pt x="692879" y="55904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C2C38833-7243-8751-8E9C-E04543DBDAA9}"/>
                </a:ext>
              </a:extLst>
            </p:cNvPr>
            <p:cNvSpPr/>
            <p:nvPr/>
          </p:nvSpPr>
          <p:spPr>
            <a:xfrm>
              <a:off x="14077833" y="7630546"/>
              <a:ext cx="0" cy="142875"/>
            </a:xfrm>
            <a:custGeom>
              <a:avLst/>
              <a:gdLst/>
              <a:ahLst/>
              <a:cxnLst/>
              <a:rect l="l" t="t" r="r" b="b"/>
              <a:pathLst>
                <a:path h="142875">
                  <a:moveTo>
                    <a:pt x="0" y="142561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8F26809E-376F-675C-B9A1-345981741CB5}"/>
                </a:ext>
              </a:extLst>
            </p:cNvPr>
            <p:cNvSpPr/>
            <p:nvPr/>
          </p:nvSpPr>
          <p:spPr>
            <a:xfrm>
              <a:off x="13247529" y="8235277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384449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>
              <a:extLst>
                <a:ext uri="{FF2B5EF4-FFF2-40B4-BE49-F238E27FC236}">
                  <a16:creationId xmlns:a16="http://schemas.microsoft.com/office/drawing/2014/main" id="{5BA111D2-57B0-F926-2C55-494DBB78999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66196" y="7831321"/>
              <a:ext cx="215585" cy="215585"/>
            </a:xfrm>
            <a:prstGeom prst="rect">
              <a:avLst/>
            </a:prstGeom>
          </p:spPr>
        </p:pic>
        <p:pic>
          <p:nvPicPr>
            <p:cNvPr id="111" name="object 111">
              <a:extLst>
                <a:ext uri="{FF2B5EF4-FFF2-40B4-BE49-F238E27FC236}">
                  <a16:creationId xmlns:a16="http://schemas.microsoft.com/office/drawing/2014/main" id="{5D2677AC-794E-C49B-5187-C4A6A99C863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6207" y="8423646"/>
              <a:ext cx="215574" cy="215585"/>
            </a:xfrm>
            <a:prstGeom prst="rect">
              <a:avLst/>
            </a:prstGeom>
          </p:spPr>
        </p:pic>
        <p:pic>
          <p:nvPicPr>
            <p:cNvPr id="112" name="object 112">
              <a:extLst>
                <a:ext uri="{FF2B5EF4-FFF2-40B4-BE49-F238E27FC236}">
                  <a16:creationId xmlns:a16="http://schemas.microsoft.com/office/drawing/2014/main" id="{05D4647B-5A55-3235-6771-E2CD54FCDB1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73883" y="7831320"/>
              <a:ext cx="215574" cy="215585"/>
            </a:xfrm>
            <a:prstGeom prst="rect">
              <a:avLst/>
            </a:prstGeom>
          </p:spPr>
        </p:pic>
        <p:pic>
          <p:nvPicPr>
            <p:cNvPr id="113" name="object 113">
              <a:extLst>
                <a:ext uri="{FF2B5EF4-FFF2-40B4-BE49-F238E27FC236}">
                  <a16:creationId xmlns:a16="http://schemas.microsoft.com/office/drawing/2014/main" id="{E963BC22-BE05-D5FD-D7C0-C1BD1B0FF98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73883" y="8423646"/>
              <a:ext cx="215574" cy="215585"/>
            </a:xfrm>
            <a:prstGeom prst="rect">
              <a:avLst/>
            </a:prstGeom>
          </p:spPr>
        </p:pic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F373B2DB-4524-363E-AB50-7F07551F87DA}"/>
                </a:ext>
              </a:extLst>
            </p:cNvPr>
            <p:cNvSpPr/>
            <p:nvPr/>
          </p:nvSpPr>
          <p:spPr>
            <a:xfrm>
              <a:off x="14265537" y="6619625"/>
              <a:ext cx="1789430" cy="1052195"/>
            </a:xfrm>
            <a:custGeom>
              <a:avLst/>
              <a:gdLst/>
              <a:ahLst/>
              <a:cxnLst/>
              <a:rect l="l" t="t" r="r" b="b"/>
              <a:pathLst>
                <a:path w="1789430" h="1052195">
                  <a:moveTo>
                    <a:pt x="1789223" y="1051894"/>
                  </a:moveTo>
                  <a:lnTo>
                    <a:pt x="1789223" y="610913"/>
                  </a:lnTo>
                  <a:lnTo>
                    <a:pt x="567103" y="0"/>
                  </a:lnTo>
                  <a:lnTo>
                    <a:pt x="0" y="283478"/>
                  </a:lnTo>
                  <a:lnTo>
                    <a:pt x="206841" y="386972"/>
                  </a:lnTo>
                  <a:lnTo>
                    <a:pt x="283624" y="425358"/>
                  </a:lnTo>
                  <a:lnTo>
                    <a:pt x="567103" y="283478"/>
                  </a:lnTo>
                  <a:lnTo>
                    <a:pt x="850717" y="425358"/>
                  </a:lnTo>
                  <a:lnTo>
                    <a:pt x="927353" y="386972"/>
                  </a:lnTo>
                  <a:lnTo>
                    <a:pt x="1134195" y="283478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778042C6-1D90-D7E4-3089-EBBEB572C368}"/>
                </a:ext>
              </a:extLst>
            </p:cNvPr>
            <p:cNvSpPr/>
            <p:nvPr/>
          </p:nvSpPr>
          <p:spPr>
            <a:xfrm>
              <a:off x="14077933" y="7044994"/>
              <a:ext cx="755015" cy="283845"/>
            </a:xfrm>
            <a:custGeom>
              <a:avLst/>
              <a:gdLst/>
              <a:ahLst/>
              <a:cxnLst/>
              <a:rect l="l" t="t" r="r" b="b"/>
              <a:pathLst>
                <a:path w="755015" h="283845">
                  <a:moveTo>
                    <a:pt x="187606" y="141733"/>
                  </a:moveTo>
                  <a:lnTo>
                    <a:pt x="394448" y="245081"/>
                  </a:lnTo>
                  <a:lnTo>
                    <a:pt x="471221" y="283478"/>
                  </a:lnTo>
                  <a:lnTo>
                    <a:pt x="754699" y="141733"/>
                  </a:lnTo>
                  <a:lnTo>
                    <a:pt x="471221" y="0"/>
                  </a:lnTo>
                  <a:lnTo>
                    <a:pt x="0" y="23549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058F74AE-3885-BC80-4D11-8B5691D082A5}"/>
                </a:ext>
              </a:extLst>
            </p:cNvPr>
            <p:cNvSpPr/>
            <p:nvPr/>
          </p:nvSpPr>
          <p:spPr>
            <a:xfrm>
              <a:off x="14832633" y="7044988"/>
              <a:ext cx="567690" cy="283845"/>
            </a:xfrm>
            <a:custGeom>
              <a:avLst/>
              <a:gdLst/>
              <a:ahLst/>
              <a:cxnLst/>
              <a:rect l="l" t="t" r="r" b="b"/>
              <a:pathLst>
                <a:path w="567690" h="283845">
                  <a:moveTo>
                    <a:pt x="283624" y="283478"/>
                  </a:moveTo>
                  <a:lnTo>
                    <a:pt x="360261" y="245092"/>
                  </a:lnTo>
                  <a:lnTo>
                    <a:pt x="567103" y="141733"/>
                  </a:lnTo>
                  <a:lnTo>
                    <a:pt x="283624" y="0"/>
                  </a:lnTo>
                  <a:lnTo>
                    <a:pt x="0" y="141733"/>
                  </a:lnTo>
                  <a:lnTo>
                    <a:pt x="283624" y="283478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2E2C4136-4B65-FBDE-F169-7FC7D6D854FA}"/>
                </a:ext>
              </a:extLst>
            </p:cNvPr>
            <p:cNvSpPr/>
            <p:nvPr/>
          </p:nvSpPr>
          <p:spPr>
            <a:xfrm>
              <a:off x="14252940" y="7328471"/>
              <a:ext cx="1146810" cy="425450"/>
            </a:xfrm>
            <a:custGeom>
              <a:avLst/>
              <a:gdLst/>
              <a:ahLst/>
              <a:cxnLst/>
              <a:rect l="l" t="t" r="r" b="b"/>
              <a:pathLst>
                <a:path w="1146809" h="425450">
                  <a:moveTo>
                    <a:pt x="0" y="135430"/>
                  </a:moveTo>
                  <a:lnTo>
                    <a:pt x="219448" y="245228"/>
                  </a:lnTo>
                  <a:lnTo>
                    <a:pt x="579699" y="425358"/>
                  </a:lnTo>
                  <a:lnTo>
                    <a:pt x="939950" y="245228"/>
                  </a:lnTo>
                  <a:lnTo>
                    <a:pt x="1146792" y="141733"/>
                  </a:lnTo>
                  <a:lnTo>
                    <a:pt x="863314" y="0"/>
                  </a:lnTo>
                  <a:lnTo>
                    <a:pt x="579699" y="141733"/>
                  </a:lnTo>
                  <a:lnTo>
                    <a:pt x="296221" y="0"/>
                  </a:lnTo>
                  <a:lnTo>
                    <a:pt x="0" y="13543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EE159889-A358-4612-41CE-F625158E97B5}"/>
                </a:ext>
              </a:extLst>
            </p:cNvPr>
            <p:cNvSpPr/>
            <p:nvPr/>
          </p:nvSpPr>
          <p:spPr>
            <a:xfrm>
              <a:off x="13251223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CDF14902-1B6C-C91E-1595-D0BB27A60DE6}"/>
                </a:ext>
              </a:extLst>
            </p:cNvPr>
            <p:cNvSpPr/>
            <p:nvPr/>
          </p:nvSpPr>
          <p:spPr>
            <a:xfrm>
              <a:off x="12649590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D1849260-51A2-8454-F06B-7CD0029559B0}"/>
                </a:ext>
              </a:extLst>
            </p:cNvPr>
            <p:cNvSpPr/>
            <p:nvPr/>
          </p:nvSpPr>
          <p:spPr>
            <a:xfrm>
              <a:off x="13251223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6E110CC9-C7A9-BBB8-465D-30E4F69FFB37}"/>
                </a:ext>
              </a:extLst>
            </p:cNvPr>
            <p:cNvSpPr/>
            <p:nvPr/>
          </p:nvSpPr>
          <p:spPr>
            <a:xfrm>
              <a:off x="12649590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9797DD3D-E867-F1A5-84D1-DE206F3E1ADE}"/>
                </a:ext>
              </a:extLst>
            </p:cNvPr>
            <p:cNvSpPr/>
            <p:nvPr/>
          </p:nvSpPr>
          <p:spPr>
            <a:xfrm>
              <a:off x="13995164" y="8235276"/>
              <a:ext cx="740410" cy="0"/>
            </a:xfrm>
            <a:custGeom>
              <a:avLst/>
              <a:gdLst/>
              <a:ahLst/>
              <a:cxnLst/>
              <a:rect l="l" t="t" r="r" b="b"/>
              <a:pathLst>
                <a:path w="740409">
                  <a:moveTo>
                    <a:pt x="0" y="0"/>
                  </a:moveTo>
                  <a:lnTo>
                    <a:pt x="739809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99A2CEBE-BB7D-E910-262F-2F3641D39250}"/>
                </a:ext>
              </a:extLst>
            </p:cNvPr>
            <p:cNvSpPr/>
            <p:nvPr/>
          </p:nvSpPr>
          <p:spPr>
            <a:xfrm>
              <a:off x="11710868" y="6614924"/>
              <a:ext cx="2269490" cy="661035"/>
            </a:xfrm>
            <a:custGeom>
              <a:avLst/>
              <a:gdLst/>
              <a:ahLst/>
              <a:cxnLst/>
              <a:rect l="l" t="t" r="r" b="b"/>
              <a:pathLst>
                <a:path w="2269490" h="661034">
                  <a:moveTo>
                    <a:pt x="2269218" y="660754"/>
                  </a:moveTo>
                  <a:lnTo>
                    <a:pt x="0" y="660754"/>
                  </a:lnTo>
                  <a:lnTo>
                    <a:pt x="0" y="0"/>
                  </a:lnTo>
                  <a:lnTo>
                    <a:pt x="660754" y="0"/>
                  </a:lnTo>
                  <a:lnTo>
                    <a:pt x="660754" y="66075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>
              <a:extLst>
                <a:ext uri="{FF2B5EF4-FFF2-40B4-BE49-F238E27FC236}">
                  <a16:creationId xmlns:a16="http://schemas.microsoft.com/office/drawing/2014/main" id="{DA2EF50C-C11C-EB46-887C-717AF30D0E8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68942" y="5485445"/>
              <a:ext cx="7577081" cy="4210903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5ABFB0-90A8-5D46-FEA8-0E8B5642EE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14</a:t>
            </a:fld>
            <a:endParaRPr lang="en-US" spc="45"/>
          </a:p>
        </p:txBody>
      </p:sp>
      <p:pic>
        <p:nvPicPr>
          <p:cNvPr id="12" name="Picture 11" descr="A logo with a sun and text&#10;&#10;AI-generated content may be incorrect.">
            <a:extLst>
              <a:ext uri="{FF2B5EF4-FFF2-40B4-BE49-F238E27FC236}">
                <a16:creationId xmlns:a16="http://schemas.microsoft.com/office/drawing/2014/main" id="{6982B1F0-442C-E05D-0032-CD529FE80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6" y="10302875"/>
            <a:ext cx="1804679" cy="9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E6675-7C44-D2AB-33AB-B3779AE47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9A3E51B3-1602-56A0-430A-D991ACCE480A}"/>
              </a:ext>
            </a:extLst>
          </p:cNvPr>
          <p:cNvSpPr/>
          <p:nvPr/>
        </p:nvSpPr>
        <p:spPr>
          <a:xfrm>
            <a:off x="10117411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7D3CADA-5AE7-007B-CC9B-1D5D27812D4A}"/>
              </a:ext>
            </a:extLst>
          </p:cNvPr>
          <p:cNvSpPr/>
          <p:nvPr/>
        </p:nvSpPr>
        <p:spPr>
          <a:xfrm>
            <a:off x="4956960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4359A4D-77A4-610E-ABAC-BF671329AAA4}"/>
              </a:ext>
            </a:extLst>
          </p:cNvPr>
          <p:cNvSpPr/>
          <p:nvPr/>
        </p:nvSpPr>
        <p:spPr>
          <a:xfrm>
            <a:off x="19329254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47E0D47-BA8B-E51A-212B-35B3B83CBAF6}"/>
              </a:ext>
            </a:extLst>
          </p:cNvPr>
          <p:cNvSpPr/>
          <p:nvPr/>
        </p:nvSpPr>
        <p:spPr>
          <a:xfrm>
            <a:off x="10401552" y="5127823"/>
            <a:ext cx="8604885" cy="0"/>
          </a:xfrm>
          <a:custGeom>
            <a:avLst/>
            <a:gdLst/>
            <a:ahLst/>
            <a:cxnLst/>
            <a:rect l="l" t="t" r="r" b="b"/>
            <a:pathLst>
              <a:path w="8604885">
                <a:moveTo>
                  <a:pt x="0" y="0"/>
                </a:moveTo>
                <a:lnTo>
                  <a:pt x="8604690" y="0"/>
                </a:lnTo>
              </a:path>
            </a:pathLst>
          </a:custGeom>
          <a:ln w="20941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147" name="object 147">
            <a:extLst>
              <a:ext uri="{FF2B5EF4-FFF2-40B4-BE49-F238E27FC236}">
                <a16:creationId xmlns:a16="http://schemas.microsoft.com/office/drawing/2014/main" id="{C313699A-A455-6A33-2C98-9D35426B45E8}"/>
              </a:ext>
            </a:extLst>
          </p:cNvPr>
          <p:cNvSpPr txBox="1"/>
          <p:nvPr/>
        </p:nvSpPr>
        <p:spPr>
          <a:xfrm>
            <a:off x="749716" y="687040"/>
            <a:ext cx="3692483" cy="2499852"/>
          </a:xfrm>
          <a:prstGeom prst="rect">
            <a:avLst/>
          </a:prstGeom>
        </p:spPr>
        <p:txBody>
          <a:bodyPr vert="horz" wrap="square" lIns="0" tIns="82550" rIns="0" bIns="0" rtlCol="0" anchor="t">
            <a:spAutoFit/>
          </a:bodyPr>
          <a:lstStyle/>
          <a:p>
            <a:pPr marL="22860" algn="r">
              <a:lnSpc>
                <a:spcPts val="4720"/>
              </a:lnSpc>
              <a:spcBef>
                <a:spcPts val="790"/>
              </a:spcBef>
            </a:pPr>
            <a:r>
              <a:rPr lang="en-GB" sz="4800" dirty="0">
                <a:latin typeface="IBM Plex Sans Condensed (Headings)"/>
                <a:cs typeface="Calibri"/>
              </a:rPr>
              <a:t>The state of gender norms and attitudes in South Africa</a:t>
            </a:r>
            <a:endParaRPr lang="en-US" sz="4800" dirty="0">
              <a:latin typeface="IBM Plex Sans Condensed (Headings)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038E1-7B91-F95B-3ED3-0E509D2EA9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>
                <a:latin typeface="IBM Plex Sans Condensed (Headings)"/>
              </a:rPr>
              <a:pPr marL="38100">
                <a:spcBef>
                  <a:spcPts val="375"/>
                </a:spcBef>
              </a:pPr>
              <a:t>15</a:t>
            </a:fld>
            <a:endParaRPr lang="en-US" spc="45">
              <a:latin typeface="IBM Plex Sans Condensed (Headings)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0C1821-18CA-60FB-ADEC-4A51E60F0330}"/>
              </a:ext>
            </a:extLst>
          </p:cNvPr>
          <p:cNvSpPr txBox="1"/>
          <p:nvPr/>
        </p:nvSpPr>
        <p:spPr>
          <a:xfrm>
            <a:off x="10458869" y="5494922"/>
            <a:ext cx="8738506" cy="3995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2C6C99"/>
                </a:solidFill>
                <a:effectLst/>
                <a:uLnTx/>
                <a:uFillTx/>
                <a:latin typeface="IBM Plex Sans Condensed (Headings)"/>
                <a:cs typeface="Calibri"/>
              </a:rPr>
              <a:t>Despite high levels of unemployment, </a:t>
            </a:r>
            <a:r>
              <a:rPr kumimoji="0" lang="en-US" sz="2800" b="1" i="0" u="none" strike="noStrike" kern="0" cap="none" spc="-10" normalizeH="0" baseline="0" noProof="0" dirty="0">
                <a:ln>
                  <a:noFill/>
                </a:ln>
                <a:solidFill>
                  <a:srgbClr val="2C6C99"/>
                </a:solidFill>
                <a:effectLst/>
                <a:uLnTx/>
                <a:uFillTx/>
                <a:latin typeface="IBM Plex Sans Condensed (Headings)"/>
                <a:cs typeface="Calibri"/>
              </a:rPr>
              <a:t>South African men are still expected to be the primary breadwinners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2C6C99"/>
                </a:solidFill>
                <a:effectLst/>
                <a:uLnTx/>
                <a:uFillTx/>
                <a:latin typeface="IBM Plex Sans Condensed (Headings)"/>
                <a:cs typeface="Calibri"/>
              </a:rPr>
              <a:t> (Rabe, 2021).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-10" normalizeH="0" baseline="0" noProof="0" dirty="0">
              <a:ln>
                <a:noFill/>
              </a:ln>
              <a:solidFill>
                <a:srgbClr val="2C6C99"/>
              </a:solidFill>
              <a:effectLst/>
              <a:uLnTx/>
              <a:uFillTx/>
              <a:latin typeface="IBM Plex Sans Condensed (Headings)"/>
              <a:cs typeface="Calibri"/>
            </a:endParaRP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2C6C99"/>
                </a:solidFill>
                <a:effectLst/>
                <a:uLnTx/>
                <a:uFillTx/>
                <a:latin typeface="IBM Plex Sans Condensed (Headings)"/>
                <a:cs typeface="Calibri"/>
              </a:rPr>
              <a:t>The State of Fathers’ report of 2021 found that </a:t>
            </a:r>
            <a:r>
              <a:rPr kumimoji="0" lang="en-US" sz="2800" b="1" i="0" u="none" strike="noStrike" kern="0" cap="none" spc="-10" normalizeH="0" baseline="0" noProof="0" dirty="0">
                <a:ln>
                  <a:noFill/>
                </a:ln>
                <a:solidFill>
                  <a:srgbClr val="2C6C99"/>
                </a:solidFill>
                <a:effectLst/>
                <a:uLnTx/>
                <a:uFillTx/>
                <a:latin typeface="IBM Plex Sans Condensed (Headings)"/>
                <a:cs typeface="Calibri"/>
              </a:rPr>
              <a:t>unemployed and poor men who are unable to provide for their children often face shame and humiliation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2C6C99"/>
                </a:solidFill>
                <a:effectLst/>
                <a:uLnTx/>
                <a:uFillTx/>
                <a:latin typeface="IBM Plex Sans Condensed (Headings)"/>
                <a:cs typeface="Calibri"/>
              </a:rPr>
              <a:t>and are more likely to disengage from their families (Malinga, 2021).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D4615-0005-4DC2-7CD1-60F41D5779F3}"/>
              </a:ext>
            </a:extLst>
          </p:cNvPr>
          <p:cNvSpPr txBox="1"/>
          <p:nvPr/>
        </p:nvSpPr>
        <p:spPr>
          <a:xfrm>
            <a:off x="5245228" y="6171712"/>
            <a:ext cx="45839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IBM Plex Sans Condensed (Headings)"/>
              </a:rPr>
              <a:t> The HSRC 2024 study of Gender-Based Violence in South Africa finds that South African society </a:t>
            </a:r>
            <a:r>
              <a:rPr lang="en-GB" sz="2400" b="1" dirty="0">
                <a:solidFill>
                  <a:srgbClr val="D25A60"/>
                </a:solidFill>
                <a:latin typeface="IBM Plex Sans Condensed (Headings)"/>
              </a:rPr>
              <a:t>remains deeply patriarchal, with widely held views by both women and men that a woman’s place is in the home </a:t>
            </a:r>
            <a:r>
              <a:rPr lang="en-GB" sz="2400" dirty="0">
                <a:latin typeface="IBM Plex Sans Condensed (Headings)"/>
              </a:rPr>
              <a:t>(Zungu et al., 2024). </a:t>
            </a:r>
            <a:endParaRPr lang="en-GB" sz="2400" dirty="0">
              <a:solidFill>
                <a:schemeClr val="bg1"/>
              </a:solidFill>
              <a:highlight>
                <a:srgbClr val="EF4736"/>
              </a:highlight>
              <a:latin typeface="IBM Plex Sans Condensed (Headings)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3104C7-4FA4-F72B-3F55-1C0B2B4F0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795" y="928661"/>
            <a:ext cx="8845617" cy="406708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D79D0E3-67F9-5CAC-B397-3F6C9FFEC44A}"/>
              </a:ext>
            </a:extLst>
          </p:cNvPr>
          <p:cNvGrpSpPr/>
          <p:nvPr/>
        </p:nvGrpSpPr>
        <p:grpSpPr>
          <a:xfrm>
            <a:off x="5090902" y="928661"/>
            <a:ext cx="5035046" cy="4208978"/>
            <a:chOff x="382692" y="6298345"/>
            <a:chExt cx="5013106" cy="324353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E8FAC7-B7DA-FAA0-C6DA-E227A87FDCBB}"/>
                </a:ext>
              </a:extLst>
            </p:cNvPr>
            <p:cNvGrpSpPr/>
            <p:nvPr/>
          </p:nvGrpSpPr>
          <p:grpSpPr>
            <a:xfrm>
              <a:off x="382692" y="6298345"/>
              <a:ext cx="4882998" cy="1815290"/>
              <a:chOff x="1757214" y="3190363"/>
              <a:chExt cx="4882998" cy="181529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B60841-1A97-A00D-2028-DF43306B47BD}"/>
                  </a:ext>
                </a:extLst>
              </p:cNvPr>
              <p:cNvSpPr txBox="1"/>
              <p:nvPr/>
            </p:nvSpPr>
            <p:spPr>
              <a:xfrm>
                <a:off x="1780163" y="4128090"/>
                <a:ext cx="1662673" cy="877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ZA" sz="4000" b="1" spc="-20" dirty="0">
                    <a:solidFill>
                      <a:srgbClr val="D25A60"/>
                    </a:solidFill>
                    <a:latin typeface="IBM Plex Sans Condensed (Headings)"/>
                    <a:ea typeface="Trebuchet MS" panose="020B0603020202020204" pitchFamily="34" charset="0"/>
                    <a:cs typeface="Trebuchet MS" panose="020B0603020202020204" pitchFamily="34" charset="0"/>
                  </a:rPr>
                  <a:t>66.6</a:t>
                </a:r>
                <a:r>
                  <a:rPr lang="en-ZA" sz="4000" b="1" spc="-20" dirty="0">
                    <a:solidFill>
                      <a:srgbClr val="D25A60"/>
                    </a:solidFill>
                    <a:effectLst/>
                    <a:latin typeface="IBM Plex Sans Condensed (Headings)"/>
                    <a:ea typeface="Trebuchet MS" panose="020B0603020202020204" pitchFamily="34" charset="0"/>
                    <a:cs typeface="Trebuchet MS" panose="020B0603020202020204" pitchFamily="34" charset="0"/>
                  </a:rPr>
                  <a:t>%</a:t>
                </a:r>
              </a:p>
              <a:p>
                <a:pPr algn="ctr"/>
                <a:r>
                  <a:rPr lang="en-ZA" sz="2800" b="1" spc="-20" dirty="0">
                    <a:solidFill>
                      <a:srgbClr val="D25A60"/>
                    </a:solidFill>
                    <a:latin typeface="IBM Plex Sans Condensed (Headings)"/>
                    <a:ea typeface="Trebuchet MS" panose="020B0603020202020204" pitchFamily="34" charset="0"/>
                    <a:cs typeface="Trebuchet MS" panose="020B0603020202020204" pitchFamily="34" charset="0"/>
                  </a:rPr>
                  <a:t>men</a:t>
                </a:r>
                <a:endParaRPr lang="en-ZA" sz="2800" b="1" spc="-20" dirty="0">
                  <a:solidFill>
                    <a:srgbClr val="D25A60"/>
                  </a:solidFill>
                  <a:effectLst/>
                  <a:latin typeface="IBM Plex Sans Condensed (Headings)"/>
                  <a:ea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48D5C4-1174-FA80-9831-43C13881E8D2}"/>
                  </a:ext>
                </a:extLst>
              </p:cNvPr>
              <p:cNvSpPr txBox="1"/>
              <p:nvPr/>
            </p:nvSpPr>
            <p:spPr>
              <a:xfrm>
                <a:off x="3312727" y="3190363"/>
                <a:ext cx="3327485" cy="1778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rgbClr val="D25A60"/>
                    </a:solidFill>
                    <a:latin typeface="IBM Plex Sans Condensed (Headings)"/>
                  </a:rPr>
                  <a:t>Ever-partnered women/men agreed that a woman’s most important role is to take care of her home and cook for her family.</a:t>
                </a:r>
                <a:endParaRPr lang="en-ZA" sz="2400" dirty="0">
                  <a:solidFill>
                    <a:srgbClr val="D25A60"/>
                  </a:solidFill>
                  <a:latin typeface="IBM Plex Sans Condensed (Headings)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641A94-B806-2BE6-CBDC-79812D858748}"/>
                  </a:ext>
                </a:extLst>
              </p:cNvPr>
              <p:cNvSpPr txBox="1"/>
              <p:nvPr/>
            </p:nvSpPr>
            <p:spPr>
              <a:xfrm>
                <a:off x="1757214" y="3190364"/>
                <a:ext cx="1662673" cy="1209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ZA" sz="4000" b="1" spc="-20" dirty="0">
                    <a:solidFill>
                      <a:srgbClr val="D25A60"/>
                    </a:solidFill>
                    <a:effectLst/>
                    <a:latin typeface="IBM Plex Sans Condensed (Headings)"/>
                    <a:ea typeface="Trebuchet MS" panose="020B0603020202020204" pitchFamily="34" charset="0"/>
                    <a:cs typeface="Trebuchet MS" panose="020B0603020202020204" pitchFamily="34" charset="0"/>
                  </a:rPr>
                  <a:t>59.6%</a:t>
                </a:r>
              </a:p>
              <a:p>
                <a:pPr algn="ctr"/>
                <a:r>
                  <a:rPr lang="en-ZA" sz="2800" b="1" spc="-20" dirty="0">
                    <a:solidFill>
                      <a:srgbClr val="D25A60"/>
                    </a:solidFill>
                    <a:latin typeface="IBM Plex Sans Condensed (Headings)"/>
                  </a:rPr>
                  <a:t>women</a:t>
                </a:r>
              </a:p>
              <a:p>
                <a:pPr algn="ctr"/>
                <a:endParaRPr lang="en-ZA" sz="2800" b="1" dirty="0">
                  <a:solidFill>
                    <a:srgbClr val="D25A60"/>
                  </a:solidFill>
                  <a:latin typeface="IBM Plex Sans Condensed (Headings)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D07139-8EB4-A2EF-5378-DF04C73DB050}"/>
                </a:ext>
              </a:extLst>
            </p:cNvPr>
            <p:cNvSpPr txBox="1"/>
            <p:nvPr/>
          </p:nvSpPr>
          <p:spPr>
            <a:xfrm>
              <a:off x="382692" y="8789058"/>
              <a:ext cx="1662673" cy="545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ZA" sz="4000" b="1" spc="-20" dirty="0">
                  <a:solidFill>
                    <a:srgbClr val="D25A60"/>
                  </a:solidFill>
                  <a:latin typeface="IBM Plex Sans Condensed (Headings)"/>
                  <a:ea typeface="Trebuchet MS" panose="020B0603020202020204" pitchFamily="34" charset="0"/>
                  <a:cs typeface="Trebuchet MS" panose="020B0603020202020204" pitchFamily="34" charset="0"/>
                </a:rPr>
                <a:t>69.5</a:t>
              </a:r>
              <a:r>
                <a:rPr lang="en-ZA" sz="4000" b="1" spc="-20" dirty="0">
                  <a:solidFill>
                    <a:srgbClr val="D25A60"/>
                  </a:solidFill>
                  <a:effectLst/>
                  <a:latin typeface="IBM Plex Sans Condensed (Headings)"/>
                  <a:ea typeface="Trebuchet MS" panose="020B0603020202020204" pitchFamily="34" charset="0"/>
                  <a:cs typeface="Trebuchet MS" panose="020B0603020202020204" pitchFamily="34" charset="0"/>
                </a:rPr>
                <a:t>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5CD568-9C7C-DDBD-2ECD-E50629AD949A}"/>
                </a:ext>
              </a:extLst>
            </p:cNvPr>
            <p:cNvSpPr txBox="1"/>
            <p:nvPr/>
          </p:nvSpPr>
          <p:spPr>
            <a:xfrm>
              <a:off x="2022416" y="8616876"/>
              <a:ext cx="3373382" cy="925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IBM Plex Sans Condensed (Headings)"/>
                </a:rPr>
                <a:t>Of men believe that a woman should obey her husband</a:t>
              </a:r>
              <a:endParaRPr lang="en-ZA" sz="2400" dirty="0">
                <a:latin typeface="IBM Plex Sans Condensed (Heading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47D77-DE66-7DBF-C455-4972BC26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70701E4B-DB7D-BCAF-3794-581C19E9BED5}"/>
              </a:ext>
            </a:extLst>
          </p:cNvPr>
          <p:cNvSpPr/>
          <p:nvPr/>
        </p:nvSpPr>
        <p:spPr>
          <a:xfrm>
            <a:off x="4956960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>
            <a:extLst>
              <a:ext uri="{FF2B5EF4-FFF2-40B4-BE49-F238E27FC236}">
                <a16:creationId xmlns:a16="http://schemas.microsoft.com/office/drawing/2014/main" id="{3BFC671E-3657-E8EC-F695-FEABC8CEC95F}"/>
              </a:ext>
            </a:extLst>
          </p:cNvPr>
          <p:cNvSpPr txBox="1"/>
          <p:nvPr/>
        </p:nvSpPr>
        <p:spPr>
          <a:xfrm>
            <a:off x="749716" y="687040"/>
            <a:ext cx="3692483" cy="1897122"/>
          </a:xfrm>
          <a:prstGeom prst="rect">
            <a:avLst/>
          </a:prstGeom>
        </p:spPr>
        <p:txBody>
          <a:bodyPr vert="horz" wrap="square" lIns="0" tIns="82550" rIns="0" bIns="0" rtlCol="0" anchor="t">
            <a:spAutoFit/>
          </a:bodyPr>
          <a:lstStyle/>
          <a:p>
            <a:pPr marL="22860" algn="r">
              <a:lnSpc>
                <a:spcPts val="4720"/>
              </a:lnSpc>
              <a:spcBef>
                <a:spcPts val="790"/>
              </a:spcBef>
            </a:pPr>
            <a:r>
              <a:rPr lang="en-GB" sz="4800" dirty="0">
                <a:latin typeface="IBM Plex Sans Condensed"/>
                <a:cs typeface="Calibri"/>
              </a:rPr>
              <a:t>The state of norm-shifting efforts</a:t>
            </a:r>
            <a:endParaRPr lang="en-US" sz="4800" b="1" dirty="0">
              <a:latin typeface="IBM Plex Sans Condensed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6A10A-B460-1CC5-7CE9-4AF231E606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16</a:t>
            </a:fld>
            <a:endParaRPr lang="en-US" spc="45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8A62B-3307-71FD-875A-A2C5E5292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30" y="533815"/>
            <a:ext cx="10531638" cy="849121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EA7E2F-C107-7CCE-8A91-98698A0C9822}"/>
              </a:ext>
            </a:extLst>
          </p:cNvPr>
          <p:cNvSpPr txBox="1"/>
          <p:nvPr/>
        </p:nvSpPr>
        <p:spPr>
          <a:xfrm>
            <a:off x="16087937" y="1635601"/>
            <a:ext cx="3623980" cy="6740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Norm-shifting efforts rarely address the biggest norm of all: </a:t>
            </a:r>
            <a:r>
              <a:rPr lang="en-US" sz="2400" b="1" dirty="0">
                <a:solidFill>
                  <a:srgbClr val="EB845A"/>
                </a:solidFill>
              </a:rPr>
              <a:t>that families, and especially women, should absorb care when the state and market fail.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ptos"/>
              <a:ea typeface="ＭＳ Ｐゴシック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ptos"/>
                <a:ea typeface="ＭＳ Ｐゴシック"/>
              </a:rPr>
              <a:t>A critical gap is interventions that seek to shift norms around distribution of care work between families and the state, </a:t>
            </a:r>
            <a:r>
              <a:rPr lang="en-GB" sz="2400" b="1" dirty="0">
                <a:solidFill>
                  <a:srgbClr val="EB845A"/>
                </a:solidFill>
                <a:latin typeface="Aptos"/>
                <a:ea typeface="ＭＳ Ｐゴシック"/>
              </a:rPr>
              <a:t>emphasising the recognition of care as a public good for which the state should play a greater role.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B518E1-A23D-460E-1FDA-1BE0B4A2C7B8}"/>
              </a:ext>
            </a:extLst>
          </p:cNvPr>
          <p:cNvSpPr txBox="1"/>
          <p:nvPr/>
        </p:nvSpPr>
        <p:spPr>
          <a:xfrm>
            <a:off x="5256631" y="9040269"/>
            <a:ext cx="10531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i="1" dirty="0"/>
              <a:t>Beijing Platform for Action South Africa’s 2024 self-assessment of progress with respect to gender equality and women empowerment issues in the</a:t>
            </a:r>
          </a:p>
        </p:txBody>
      </p:sp>
    </p:spTree>
    <p:extLst>
      <p:ext uri="{BB962C8B-B14F-4D97-AF65-F5344CB8AC3E}">
        <p14:creationId xmlns:p14="http://schemas.microsoft.com/office/powerpoint/2010/main" val="337392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5DBB5-B634-699D-5B03-0ED2E15EF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E00F055-082D-7491-5799-503438BDFE51}"/>
              </a:ext>
            </a:extLst>
          </p:cNvPr>
          <p:cNvSpPr/>
          <p:nvPr/>
        </p:nvSpPr>
        <p:spPr>
          <a:xfrm>
            <a:off x="0" y="10133584"/>
            <a:ext cx="20104100" cy="1145540"/>
          </a:xfrm>
          <a:custGeom>
            <a:avLst/>
            <a:gdLst/>
            <a:ahLst/>
            <a:cxnLst/>
            <a:rect l="l" t="t" r="r" b="b"/>
            <a:pathLst>
              <a:path w="20104100" h="1145540">
                <a:moveTo>
                  <a:pt x="20104100" y="0"/>
                </a:moveTo>
                <a:lnTo>
                  <a:pt x="0" y="0"/>
                </a:lnTo>
                <a:lnTo>
                  <a:pt x="0" y="1145336"/>
                </a:lnTo>
                <a:lnTo>
                  <a:pt x="20104100" y="1145336"/>
                </a:lnTo>
                <a:lnTo>
                  <a:pt x="20104100" y="0"/>
                </a:lnTo>
                <a:close/>
              </a:path>
            </a:pathLst>
          </a:custGeom>
          <a:solidFill>
            <a:srgbClr val="EEEBE3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E4449072-D300-44F7-5EF8-A103E36F38AD}"/>
              </a:ext>
            </a:extLst>
          </p:cNvPr>
          <p:cNvGrpSpPr/>
          <p:nvPr/>
        </p:nvGrpSpPr>
        <p:grpSpPr>
          <a:xfrm>
            <a:off x="17788370" y="690808"/>
            <a:ext cx="2331720" cy="6960870"/>
            <a:chOff x="17788370" y="690808"/>
            <a:chExt cx="2331720" cy="696087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34519B9-02A9-DFF4-BB4E-E7E016E03A6B}"/>
                </a:ext>
              </a:extLst>
            </p:cNvPr>
            <p:cNvSpPr/>
            <p:nvPr/>
          </p:nvSpPr>
          <p:spPr>
            <a:xfrm>
              <a:off x="19329255" y="690808"/>
              <a:ext cx="0" cy="4841240"/>
            </a:xfrm>
            <a:custGeom>
              <a:avLst/>
              <a:gdLst/>
              <a:ahLst/>
              <a:cxnLst/>
              <a:rect l="l" t="t" r="r" b="b"/>
              <a:pathLst>
                <a:path h="4841240">
                  <a:moveTo>
                    <a:pt x="0" y="4841161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C2AF9BA-3FF7-BA8B-4C63-437B5C237CB9}"/>
                </a:ext>
              </a:extLst>
            </p:cNvPr>
            <p:cNvSpPr/>
            <p:nvPr/>
          </p:nvSpPr>
          <p:spPr>
            <a:xfrm>
              <a:off x="18900813" y="5488209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5" y="107956"/>
                  </a:moveTo>
                  <a:lnTo>
                    <a:pt x="987320" y="0"/>
                  </a:lnTo>
                  <a:lnTo>
                    <a:pt x="0" y="493534"/>
                  </a:lnTo>
                  <a:lnTo>
                    <a:pt x="360114" y="673707"/>
                  </a:lnTo>
                  <a:lnTo>
                    <a:pt x="493775" y="740542"/>
                  </a:lnTo>
                  <a:lnTo>
                    <a:pt x="987320" y="493534"/>
                  </a:lnTo>
                  <a:lnTo>
                    <a:pt x="1203285" y="60156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327D440-A424-3009-69D0-2700E5A7AB36}"/>
                </a:ext>
              </a:extLst>
            </p:cNvPr>
            <p:cNvSpPr/>
            <p:nvPr/>
          </p:nvSpPr>
          <p:spPr>
            <a:xfrm>
              <a:off x="18900819" y="6228751"/>
              <a:ext cx="987425" cy="494030"/>
            </a:xfrm>
            <a:custGeom>
              <a:avLst/>
              <a:gdLst/>
              <a:ahLst/>
              <a:cxnLst/>
              <a:rect l="l" t="t" r="r" b="b"/>
              <a:pathLst>
                <a:path w="987425" h="494029">
                  <a:moveTo>
                    <a:pt x="493775" y="0"/>
                  </a:moveTo>
                  <a:lnTo>
                    <a:pt x="0" y="246767"/>
                  </a:lnTo>
                  <a:lnTo>
                    <a:pt x="360104" y="426699"/>
                  </a:lnTo>
                  <a:lnTo>
                    <a:pt x="493775" y="493534"/>
                  </a:lnTo>
                  <a:lnTo>
                    <a:pt x="987310" y="246767"/>
                  </a:lnTo>
                  <a:lnTo>
                    <a:pt x="493775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30A43AA-B2BD-8ED7-5E11-07ED68A522B6}"/>
                </a:ext>
              </a:extLst>
            </p:cNvPr>
            <p:cNvSpPr/>
            <p:nvPr/>
          </p:nvSpPr>
          <p:spPr>
            <a:xfrm>
              <a:off x="19888134" y="6367590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4" h="215900">
                  <a:moveTo>
                    <a:pt x="215965" y="0"/>
                  </a:moveTo>
                  <a:lnTo>
                    <a:pt x="0" y="107929"/>
                  </a:lnTo>
                  <a:lnTo>
                    <a:pt x="215965" y="21585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DA5E8CE9-B0C1-333C-586F-DE37525A32FB}"/>
                </a:ext>
              </a:extLst>
            </p:cNvPr>
            <p:cNvSpPr/>
            <p:nvPr/>
          </p:nvSpPr>
          <p:spPr>
            <a:xfrm>
              <a:off x="18900819" y="6722287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0" y="138837"/>
                  </a:moveTo>
                  <a:lnTo>
                    <a:pt x="987310" y="246767"/>
                  </a:lnTo>
                  <a:lnTo>
                    <a:pt x="493775" y="0"/>
                  </a:lnTo>
                  <a:lnTo>
                    <a:pt x="0" y="246767"/>
                  </a:lnTo>
                  <a:lnTo>
                    <a:pt x="360104" y="426950"/>
                  </a:lnTo>
                  <a:lnTo>
                    <a:pt x="987310" y="740542"/>
                  </a:lnTo>
                  <a:lnTo>
                    <a:pt x="1203280" y="632561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7B06CB7C-120A-F3E0-F99F-F95551E2528D}"/>
                </a:ext>
              </a:extLst>
            </p:cNvPr>
            <p:cNvSpPr/>
            <p:nvPr/>
          </p:nvSpPr>
          <p:spPr>
            <a:xfrm>
              <a:off x="19144574" y="7226917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8941BA5-1EA7-4EB1-5F8B-D00539A9E8ED}"/>
                </a:ext>
              </a:extLst>
            </p:cNvPr>
            <p:cNvSpPr/>
            <p:nvPr/>
          </p:nvSpPr>
          <p:spPr>
            <a:xfrm>
              <a:off x="18333131" y="7036676"/>
              <a:ext cx="1016635" cy="394970"/>
            </a:xfrm>
            <a:custGeom>
              <a:avLst/>
              <a:gdLst/>
              <a:ahLst/>
              <a:cxnLst/>
              <a:rect l="l" t="t" r="r" b="b"/>
              <a:pathLst>
                <a:path w="1016634" h="394970">
                  <a:moveTo>
                    <a:pt x="1016094" y="394490"/>
                  </a:moveTo>
                  <a:lnTo>
                    <a:pt x="390197" y="394490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96D73AF-61E7-AC49-41A3-CE3ECF631B34}"/>
                </a:ext>
              </a:extLst>
            </p:cNvPr>
            <p:cNvSpPr/>
            <p:nvPr/>
          </p:nvSpPr>
          <p:spPr>
            <a:xfrm>
              <a:off x="17804128" y="650694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462111" y="0"/>
                  </a:moveTo>
                  <a:lnTo>
                    <a:pt x="414863" y="2385"/>
                  </a:lnTo>
                  <a:lnTo>
                    <a:pt x="368979" y="9388"/>
                  </a:lnTo>
                  <a:lnTo>
                    <a:pt x="324693" y="20775"/>
                  </a:lnTo>
                  <a:lnTo>
                    <a:pt x="282236" y="36314"/>
                  </a:lnTo>
                  <a:lnTo>
                    <a:pt x="241841" y="55774"/>
                  </a:lnTo>
                  <a:lnTo>
                    <a:pt x="203740" y="78921"/>
                  </a:lnTo>
                  <a:lnTo>
                    <a:pt x="168165" y="105523"/>
                  </a:lnTo>
                  <a:lnTo>
                    <a:pt x="135349" y="135349"/>
                  </a:lnTo>
                  <a:lnTo>
                    <a:pt x="105523" y="168165"/>
                  </a:lnTo>
                  <a:lnTo>
                    <a:pt x="78921" y="203740"/>
                  </a:lnTo>
                  <a:lnTo>
                    <a:pt x="55774" y="241841"/>
                  </a:lnTo>
                  <a:lnTo>
                    <a:pt x="36314" y="282236"/>
                  </a:lnTo>
                  <a:lnTo>
                    <a:pt x="20775" y="324693"/>
                  </a:lnTo>
                  <a:lnTo>
                    <a:pt x="9388" y="368979"/>
                  </a:lnTo>
                  <a:lnTo>
                    <a:pt x="2385" y="414863"/>
                  </a:lnTo>
                  <a:lnTo>
                    <a:pt x="0" y="462111"/>
                  </a:lnTo>
                  <a:lnTo>
                    <a:pt x="2385" y="509359"/>
                  </a:lnTo>
                  <a:lnTo>
                    <a:pt x="9388" y="555243"/>
                  </a:lnTo>
                  <a:lnTo>
                    <a:pt x="20775" y="599529"/>
                  </a:lnTo>
                  <a:lnTo>
                    <a:pt x="36314" y="641986"/>
                  </a:lnTo>
                  <a:lnTo>
                    <a:pt x="55774" y="682381"/>
                  </a:lnTo>
                  <a:lnTo>
                    <a:pt x="78921" y="720482"/>
                  </a:lnTo>
                  <a:lnTo>
                    <a:pt x="105523" y="756057"/>
                  </a:lnTo>
                  <a:lnTo>
                    <a:pt x="135349" y="788873"/>
                  </a:lnTo>
                  <a:lnTo>
                    <a:pt x="168165" y="818699"/>
                  </a:lnTo>
                  <a:lnTo>
                    <a:pt x="203740" y="845301"/>
                  </a:lnTo>
                  <a:lnTo>
                    <a:pt x="241841" y="868448"/>
                  </a:lnTo>
                  <a:lnTo>
                    <a:pt x="282236" y="887908"/>
                  </a:lnTo>
                  <a:lnTo>
                    <a:pt x="324693" y="903447"/>
                  </a:lnTo>
                  <a:lnTo>
                    <a:pt x="368979" y="914834"/>
                  </a:lnTo>
                  <a:lnTo>
                    <a:pt x="414863" y="921837"/>
                  </a:lnTo>
                  <a:lnTo>
                    <a:pt x="462111" y="924223"/>
                  </a:lnTo>
                  <a:lnTo>
                    <a:pt x="509359" y="921837"/>
                  </a:lnTo>
                  <a:lnTo>
                    <a:pt x="555243" y="914834"/>
                  </a:lnTo>
                  <a:lnTo>
                    <a:pt x="599529" y="903447"/>
                  </a:lnTo>
                  <a:lnTo>
                    <a:pt x="641986" y="887908"/>
                  </a:lnTo>
                  <a:lnTo>
                    <a:pt x="682381" y="868448"/>
                  </a:lnTo>
                  <a:lnTo>
                    <a:pt x="720482" y="845301"/>
                  </a:lnTo>
                  <a:lnTo>
                    <a:pt x="756057" y="818699"/>
                  </a:lnTo>
                  <a:lnTo>
                    <a:pt x="788873" y="788873"/>
                  </a:lnTo>
                  <a:lnTo>
                    <a:pt x="818699" y="756057"/>
                  </a:lnTo>
                  <a:lnTo>
                    <a:pt x="845301" y="720482"/>
                  </a:lnTo>
                  <a:lnTo>
                    <a:pt x="868448" y="682381"/>
                  </a:lnTo>
                  <a:lnTo>
                    <a:pt x="887908" y="641986"/>
                  </a:lnTo>
                  <a:lnTo>
                    <a:pt x="903447" y="599529"/>
                  </a:lnTo>
                  <a:lnTo>
                    <a:pt x="914834" y="555243"/>
                  </a:lnTo>
                  <a:lnTo>
                    <a:pt x="921837" y="509359"/>
                  </a:lnTo>
                  <a:lnTo>
                    <a:pt x="924223" y="462111"/>
                  </a:lnTo>
                  <a:lnTo>
                    <a:pt x="921837" y="414863"/>
                  </a:lnTo>
                  <a:lnTo>
                    <a:pt x="914834" y="368979"/>
                  </a:lnTo>
                  <a:lnTo>
                    <a:pt x="903447" y="324693"/>
                  </a:lnTo>
                  <a:lnTo>
                    <a:pt x="887908" y="282236"/>
                  </a:lnTo>
                  <a:lnTo>
                    <a:pt x="868448" y="241841"/>
                  </a:lnTo>
                  <a:lnTo>
                    <a:pt x="845301" y="203740"/>
                  </a:lnTo>
                  <a:lnTo>
                    <a:pt x="818699" y="168165"/>
                  </a:lnTo>
                  <a:lnTo>
                    <a:pt x="788873" y="135349"/>
                  </a:lnTo>
                  <a:lnTo>
                    <a:pt x="756057" y="105523"/>
                  </a:lnTo>
                  <a:lnTo>
                    <a:pt x="720482" y="78921"/>
                  </a:lnTo>
                  <a:lnTo>
                    <a:pt x="682381" y="55774"/>
                  </a:lnTo>
                  <a:lnTo>
                    <a:pt x="641986" y="36314"/>
                  </a:lnTo>
                  <a:lnTo>
                    <a:pt x="599529" y="20775"/>
                  </a:lnTo>
                  <a:lnTo>
                    <a:pt x="555243" y="9388"/>
                  </a:lnTo>
                  <a:lnTo>
                    <a:pt x="509359" y="2385"/>
                  </a:lnTo>
                  <a:lnTo>
                    <a:pt x="462111" y="0"/>
                  </a:lnTo>
                  <a:close/>
                </a:path>
                <a:path w="924559" h="924559">
                  <a:moveTo>
                    <a:pt x="462111" y="183764"/>
                  </a:moveTo>
                  <a:lnTo>
                    <a:pt x="507201" y="187413"/>
                  </a:lnTo>
                  <a:lnTo>
                    <a:pt x="549996" y="197977"/>
                  </a:lnTo>
                  <a:lnTo>
                    <a:pt x="589920" y="214878"/>
                  </a:lnTo>
                  <a:lnTo>
                    <a:pt x="626394" y="237539"/>
                  </a:lnTo>
                  <a:lnTo>
                    <a:pt x="658841" y="265381"/>
                  </a:lnTo>
                  <a:lnTo>
                    <a:pt x="686683" y="297828"/>
                  </a:lnTo>
                  <a:lnTo>
                    <a:pt x="709344" y="334302"/>
                  </a:lnTo>
                  <a:lnTo>
                    <a:pt x="726245" y="374226"/>
                  </a:lnTo>
                  <a:lnTo>
                    <a:pt x="736809" y="417021"/>
                  </a:lnTo>
                  <a:lnTo>
                    <a:pt x="740459" y="462111"/>
                  </a:lnTo>
                  <a:lnTo>
                    <a:pt x="736809" y="507201"/>
                  </a:lnTo>
                  <a:lnTo>
                    <a:pt x="726245" y="549996"/>
                  </a:lnTo>
                  <a:lnTo>
                    <a:pt x="709344" y="589920"/>
                  </a:lnTo>
                  <a:lnTo>
                    <a:pt x="686683" y="626394"/>
                  </a:lnTo>
                  <a:lnTo>
                    <a:pt x="658841" y="658841"/>
                  </a:lnTo>
                  <a:lnTo>
                    <a:pt x="626394" y="686683"/>
                  </a:lnTo>
                  <a:lnTo>
                    <a:pt x="589920" y="709344"/>
                  </a:lnTo>
                  <a:lnTo>
                    <a:pt x="549996" y="726245"/>
                  </a:lnTo>
                  <a:lnTo>
                    <a:pt x="507201" y="736809"/>
                  </a:lnTo>
                  <a:lnTo>
                    <a:pt x="462111" y="740459"/>
                  </a:lnTo>
                  <a:lnTo>
                    <a:pt x="417021" y="736809"/>
                  </a:lnTo>
                  <a:lnTo>
                    <a:pt x="374226" y="726245"/>
                  </a:lnTo>
                  <a:lnTo>
                    <a:pt x="334302" y="709344"/>
                  </a:lnTo>
                  <a:lnTo>
                    <a:pt x="297828" y="686683"/>
                  </a:lnTo>
                  <a:lnTo>
                    <a:pt x="265381" y="658841"/>
                  </a:lnTo>
                  <a:lnTo>
                    <a:pt x="237539" y="626394"/>
                  </a:lnTo>
                  <a:lnTo>
                    <a:pt x="214878" y="589920"/>
                  </a:lnTo>
                  <a:lnTo>
                    <a:pt x="197977" y="549996"/>
                  </a:lnTo>
                  <a:lnTo>
                    <a:pt x="187413" y="507201"/>
                  </a:lnTo>
                  <a:lnTo>
                    <a:pt x="183764" y="462111"/>
                  </a:lnTo>
                  <a:lnTo>
                    <a:pt x="187413" y="417021"/>
                  </a:lnTo>
                  <a:lnTo>
                    <a:pt x="197977" y="374226"/>
                  </a:lnTo>
                  <a:lnTo>
                    <a:pt x="214878" y="334302"/>
                  </a:lnTo>
                  <a:lnTo>
                    <a:pt x="237539" y="297828"/>
                  </a:lnTo>
                  <a:lnTo>
                    <a:pt x="265381" y="265381"/>
                  </a:lnTo>
                  <a:lnTo>
                    <a:pt x="297828" y="237539"/>
                  </a:lnTo>
                  <a:lnTo>
                    <a:pt x="334302" y="214878"/>
                  </a:lnTo>
                  <a:lnTo>
                    <a:pt x="374226" y="197977"/>
                  </a:lnTo>
                  <a:lnTo>
                    <a:pt x="417021" y="187413"/>
                  </a:lnTo>
                  <a:lnTo>
                    <a:pt x="462111" y="183764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24639DD8-1FBF-C047-73BC-AF90A5989AB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55301" y="6858116"/>
              <a:ext cx="221878" cy="221878"/>
            </a:xfrm>
            <a:prstGeom prst="rect">
              <a:avLst/>
            </a:prstGeom>
          </p:spPr>
        </p:pic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25A4240-BFE7-3909-0D34-0A396F828D78}"/>
              </a:ext>
            </a:extLst>
          </p:cNvPr>
          <p:cNvSpPr/>
          <p:nvPr/>
        </p:nvSpPr>
        <p:spPr>
          <a:xfrm>
            <a:off x="774845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8980511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1DC0231-9A3F-0DA1-57D7-AEB5139E7C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4137" y="1613924"/>
            <a:ext cx="17171569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9000" spc="90" dirty="0">
                <a:ea typeface="Roboto" panose="02000000000000000000" pitchFamily="2" charset="0"/>
              </a:rPr>
              <a:t>Conclusion</a:t>
            </a: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AC7AB08E-C64C-5879-E3E4-E015ACBFC3CD}"/>
              </a:ext>
            </a:extLst>
          </p:cNvPr>
          <p:cNvGrpSpPr/>
          <p:nvPr/>
        </p:nvGrpSpPr>
        <p:grpSpPr>
          <a:xfrm>
            <a:off x="1165639" y="5529319"/>
            <a:ext cx="7955280" cy="4176395"/>
            <a:chOff x="1165639" y="5529319"/>
            <a:chExt cx="7955280" cy="417639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0331243-660B-493D-E577-6CE9DA60179E}"/>
                </a:ext>
              </a:extLst>
            </p:cNvPr>
            <p:cNvSpPr/>
            <p:nvPr/>
          </p:nvSpPr>
          <p:spPr>
            <a:xfrm>
              <a:off x="3527241" y="718589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204653"/>
                  </a:moveTo>
                  <a:lnTo>
                    <a:pt x="204653" y="0"/>
                  </a:lnTo>
                  <a:lnTo>
                    <a:pt x="408500" y="203847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EDD67C94-62B7-0F01-B769-702B09106558}"/>
                </a:ext>
              </a:extLst>
            </p:cNvPr>
            <p:cNvSpPr/>
            <p:nvPr/>
          </p:nvSpPr>
          <p:spPr>
            <a:xfrm>
              <a:off x="3731491" y="7185900"/>
              <a:ext cx="0" cy="1506220"/>
            </a:xfrm>
            <a:custGeom>
              <a:avLst/>
              <a:gdLst/>
              <a:ahLst/>
              <a:cxnLst/>
              <a:rect l="l" t="t" r="r" b="b"/>
              <a:pathLst>
                <a:path h="1506220">
                  <a:moveTo>
                    <a:pt x="0" y="0"/>
                  </a:moveTo>
                  <a:lnTo>
                    <a:pt x="0" y="1506194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D106C4BD-90E2-45E0-C1DC-229564E0F82E}"/>
                </a:ext>
              </a:extLst>
            </p:cNvPr>
            <p:cNvSpPr/>
            <p:nvPr/>
          </p:nvSpPr>
          <p:spPr>
            <a:xfrm>
              <a:off x="4239503" y="9369531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D1313A2A-A005-07F5-F227-0806A0C7FABA}"/>
                </a:ext>
              </a:extLst>
            </p:cNvPr>
            <p:cNvSpPr/>
            <p:nvPr/>
          </p:nvSpPr>
          <p:spPr>
            <a:xfrm>
              <a:off x="4443753" y="8601857"/>
              <a:ext cx="0" cy="972819"/>
            </a:xfrm>
            <a:custGeom>
              <a:avLst/>
              <a:gdLst/>
              <a:ahLst/>
              <a:cxnLst/>
              <a:rect l="l" t="t" r="r" b="b"/>
              <a:pathLst>
                <a:path h="972820">
                  <a:moveTo>
                    <a:pt x="0" y="97232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7CA8FC55-A478-4C65-C3CC-FA9E522706C2}"/>
                </a:ext>
              </a:extLst>
            </p:cNvPr>
            <p:cNvSpPr/>
            <p:nvPr/>
          </p:nvSpPr>
          <p:spPr>
            <a:xfrm>
              <a:off x="7366834" y="7948804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4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23AB9EFE-996A-6E5E-C717-74D793BAAE7F}"/>
                </a:ext>
              </a:extLst>
            </p:cNvPr>
            <p:cNvSpPr/>
            <p:nvPr/>
          </p:nvSpPr>
          <p:spPr>
            <a:xfrm>
              <a:off x="7023995" y="8153055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4">
                  <a:moveTo>
                    <a:pt x="547491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F9416E6D-CE38-FDF2-3CD6-D7331CD7A744}"/>
                </a:ext>
              </a:extLst>
            </p:cNvPr>
            <p:cNvSpPr/>
            <p:nvPr/>
          </p:nvSpPr>
          <p:spPr>
            <a:xfrm>
              <a:off x="4058857" y="7645866"/>
              <a:ext cx="936625" cy="1463040"/>
            </a:xfrm>
            <a:custGeom>
              <a:avLst/>
              <a:gdLst/>
              <a:ahLst/>
              <a:cxnLst/>
              <a:rect l="l" t="t" r="r" b="b"/>
              <a:pathLst>
                <a:path w="936625" h="1463040">
                  <a:moveTo>
                    <a:pt x="936463" y="1462803"/>
                  </a:moveTo>
                  <a:lnTo>
                    <a:pt x="621310" y="1462803"/>
                  </a:lnTo>
                  <a:lnTo>
                    <a:pt x="579556" y="1421049"/>
                  </a:lnTo>
                  <a:lnTo>
                    <a:pt x="539755" y="1381247"/>
                  </a:lnTo>
                  <a:lnTo>
                    <a:pt x="501645" y="1343138"/>
                  </a:lnTo>
                  <a:lnTo>
                    <a:pt x="464968" y="1306461"/>
                  </a:lnTo>
                  <a:lnTo>
                    <a:pt x="429462" y="1270955"/>
                  </a:lnTo>
                  <a:lnTo>
                    <a:pt x="394868" y="1236360"/>
                  </a:lnTo>
                  <a:lnTo>
                    <a:pt x="360924" y="1202417"/>
                  </a:lnTo>
                  <a:lnTo>
                    <a:pt x="327371" y="1168863"/>
                  </a:lnTo>
                  <a:lnTo>
                    <a:pt x="293947" y="1135440"/>
                  </a:lnTo>
                  <a:lnTo>
                    <a:pt x="260394" y="1101886"/>
                  </a:lnTo>
                  <a:lnTo>
                    <a:pt x="226449" y="1067942"/>
                  </a:lnTo>
                  <a:lnTo>
                    <a:pt x="191854" y="1033347"/>
                  </a:lnTo>
                  <a:lnTo>
                    <a:pt x="156347" y="997840"/>
                  </a:lnTo>
                  <a:lnTo>
                    <a:pt x="119669" y="961162"/>
                  </a:lnTo>
                  <a:lnTo>
                    <a:pt x="81558" y="923051"/>
                  </a:lnTo>
                  <a:lnTo>
                    <a:pt x="41755" y="883248"/>
                  </a:lnTo>
                  <a:lnTo>
                    <a:pt x="0" y="841492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D09AD3EF-B3A9-91FC-AE22-9FFBD925964C}"/>
                </a:ext>
              </a:extLst>
            </p:cNvPr>
            <p:cNvSpPr/>
            <p:nvPr/>
          </p:nvSpPr>
          <p:spPr>
            <a:xfrm>
              <a:off x="3438212" y="6674100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BC467AFC-A74F-DFC7-276B-4CA6DC2D8B7F}"/>
                </a:ext>
              </a:extLst>
            </p:cNvPr>
            <p:cNvSpPr/>
            <p:nvPr/>
          </p:nvSpPr>
          <p:spPr>
            <a:xfrm>
              <a:off x="3437927" y="6674389"/>
              <a:ext cx="1013460" cy="1014730"/>
            </a:xfrm>
            <a:custGeom>
              <a:avLst/>
              <a:gdLst/>
              <a:ahLst/>
              <a:cxnLst/>
              <a:rect l="l" t="t" r="r" b="b"/>
              <a:pathLst>
                <a:path w="1013460" h="1014729">
                  <a:moveTo>
                    <a:pt x="0" y="0"/>
                  </a:moveTo>
                  <a:lnTo>
                    <a:pt x="1012984" y="101467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853EC705-7984-F2C5-536A-EF2379E34A42}"/>
                </a:ext>
              </a:extLst>
            </p:cNvPr>
            <p:cNvSpPr/>
            <p:nvPr/>
          </p:nvSpPr>
          <p:spPr>
            <a:xfrm>
              <a:off x="6367964" y="8190796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A4ACC1A0-A5C6-C0E2-3979-2CC57F89F65B}"/>
                </a:ext>
              </a:extLst>
            </p:cNvPr>
            <p:cNvSpPr/>
            <p:nvPr/>
          </p:nvSpPr>
          <p:spPr>
            <a:xfrm>
              <a:off x="6367680" y="8191084"/>
              <a:ext cx="901065" cy="902969"/>
            </a:xfrm>
            <a:custGeom>
              <a:avLst/>
              <a:gdLst/>
              <a:ahLst/>
              <a:cxnLst/>
              <a:rect l="l" t="t" r="r" b="b"/>
              <a:pathLst>
                <a:path w="901065" h="902970">
                  <a:moveTo>
                    <a:pt x="0" y="0"/>
                  </a:moveTo>
                  <a:lnTo>
                    <a:pt x="900736" y="902569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6811E974-FDE3-AF1D-2487-37A6E5A44DE7}"/>
                </a:ext>
              </a:extLst>
            </p:cNvPr>
            <p:cNvSpPr/>
            <p:nvPr/>
          </p:nvSpPr>
          <p:spPr>
            <a:xfrm>
              <a:off x="7298027" y="741044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A70DE245-6E70-8DD6-9F99-F19355CC27B4}"/>
                </a:ext>
              </a:extLst>
            </p:cNvPr>
            <p:cNvSpPr/>
            <p:nvPr/>
          </p:nvSpPr>
          <p:spPr>
            <a:xfrm>
              <a:off x="7297742" y="7410736"/>
              <a:ext cx="722630" cy="723900"/>
            </a:xfrm>
            <a:custGeom>
              <a:avLst/>
              <a:gdLst/>
              <a:ahLst/>
              <a:cxnLst/>
              <a:rect l="l" t="t" r="r" b="b"/>
              <a:pathLst>
                <a:path w="722629" h="723900">
                  <a:moveTo>
                    <a:pt x="0" y="0"/>
                  </a:moveTo>
                  <a:lnTo>
                    <a:pt x="722082" y="723548"/>
                  </a:lnTo>
                </a:path>
              </a:pathLst>
            </a:custGeom>
            <a:ln w="3151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8CF70BEE-8F99-6D06-5D48-89CA4EAC2592}"/>
                </a:ext>
              </a:extLst>
            </p:cNvPr>
            <p:cNvSpPr/>
            <p:nvPr/>
          </p:nvSpPr>
          <p:spPr>
            <a:xfrm>
              <a:off x="1458624" y="7861877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0"/>
                  </a:moveTo>
                  <a:lnTo>
                    <a:pt x="204653" y="204653"/>
                  </a:lnTo>
                  <a:lnTo>
                    <a:pt x="408500" y="806"/>
                  </a:lnTo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10E94334-0981-9AAA-4EAE-CCB0EFEE8020}"/>
                </a:ext>
              </a:extLst>
            </p:cNvPr>
            <p:cNvSpPr/>
            <p:nvPr/>
          </p:nvSpPr>
          <p:spPr>
            <a:xfrm>
              <a:off x="1662873" y="7488526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0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E4C85973-7F9B-BAEA-7C60-BF8F59757F3E}"/>
                </a:ext>
              </a:extLst>
            </p:cNvPr>
            <p:cNvSpPr/>
            <p:nvPr/>
          </p:nvSpPr>
          <p:spPr>
            <a:xfrm>
              <a:off x="5295351" y="7259185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0"/>
                  </a:moveTo>
                  <a:lnTo>
                    <a:pt x="0" y="289425"/>
                  </a:lnTo>
                  <a:lnTo>
                    <a:pt x="288284" y="289425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F3C14B4C-04BA-A183-6629-BF9904EDAB24}"/>
                </a:ext>
              </a:extLst>
            </p:cNvPr>
            <p:cNvSpPr/>
            <p:nvPr/>
          </p:nvSpPr>
          <p:spPr>
            <a:xfrm>
              <a:off x="5295066" y="6950235"/>
              <a:ext cx="598170" cy="598170"/>
            </a:xfrm>
            <a:custGeom>
              <a:avLst/>
              <a:gdLst/>
              <a:ahLst/>
              <a:cxnLst/>
              <a:rect l="l" t="t" r="r" b="b"/>
              <a:pathLst>
                <a:path w="598170" h="598170">
                  <a:moveTo>
                    <a:pt x="0" y="598086"/>
                  </a:moveTo>
                  <a:lnTo>
                    <a:pt x="598086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642A69D7-A580-1188-99F1-D5FF8B34147E}"/>
                </a:ext>
              </a:extLst>
            </p:cNvPr>
            <p:cNvSpPr/>
            <p:nvPr/>
          </p:nvSpPr>
          <p:spPr>
            <a:xfrm>
              <a:off x="2308187" y="5545078"/>
              <a:ext cx="1943735" cy="1943735"/>
            </a:xfrm>
            <a:custGeom>
              <a:avLst/>
              <a:gdLst/>
              <a:ahLst/>
              <a:cxnLst/>
              <a:rect l="l" t="t" r="r" b="b"/>
              <a:pathLst>
                <a:path w="1943735" h="1943734">
                  <a:moveTo>
                    <a:pt x="1554800" y="0"/>
                  </a:moveTo>
                  <a:lnTo>
                    <a:pt x="1554800" y="388689"/>
                  </a:lnTo>
                  <a:lnTo>
                    <a:pt x="1166100" y="388689"/>
                  </a:lnTo>
                  <a:lnTo>
                    <a:pt x="1166100" y="777379"/>
                  </a:lnTo>
                  <a:lnTo>
                    <a:pt x="777400" y="777379"/>
                  </a:lnTo>
                  <a:lnTo>
                    <a:pt x="777400" y="1166069"/>
                  </a:lnTo>
                  <a:lnTo>
                    <a:pt x="388700" y="1166069"/>
                  </a:lnTo>
                  <a:lnTo>
                    <a:pt x="388700" y="1554758"/>
                  </a:lnTo>
                  <a:lnTo>
                    <a:pt x="0" y="1554758"/>
                  </a:lnTo>
                  <a:lnTo>
                    <a:pt x="0" y="1943448"/>
                  </a:lnTo>
                  <a:lnTo>
                    <a:pt x="1943501" y="1943448"/>
                  </a:lnTo>
                  <a:lnTo>
                    <a:pt x="1943501" y="0"/>
                  </a:lnTo>
                  <a:lnTo>
                    <a:pt x="1554800" y="0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4DB0BAD4-28F3-4413-0593-850963996E81}"/>
                </a:ext>
              </a:extLst>
            </p:cNvPr>
            <p:cNvSpPr/>
            <p:nvPr/>
          </p:nvSpPr>
          <p:spPr>
            <a:xfrm>
              <a:off x="5907710" y="9106475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022DC3C4-B993-E014-C7EB-4B20518C07AD}"/>
                </a:ext>
              </a:extLst>
            </p:cNvPr>
            <p:cNvSpPr/>
            <p:nvPr/>
          </p:nvSpPr>
          <p:spPr>
            <a:xfrm>
              <a:off x="5907708" y="9292812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D4AD3123-53A8-949E-EC39-EEB5BF72B2C3}"/>
                </a:ext>
              </a:extLst>
            </p:cNvPr>
            <p:cNvSpPr/>
            <p:nvPr/>
          </p:nvSpPr>
          <p:spPr>
            <a:xfrm>
              <a:off x="5907708" y="9475710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E224323D-3EF7-68FE-C344-43502CE1DE09}"/>
                </a:ext>
              </a:extLst>
            </p:cNvPr>
            <p:cNvSpPr/>
            <p:nvPr/>
          </p:nvSpPr>
          <p:spPr>
            <a:xfrm>
              <a:off x="5907708" y="9662048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433024A6-6D08-EEB2-9160-8487153C7342}"/>
                </a:ext>
              </a:extLst>
            </p:cNvPr>
            <p:cNvSpPr/>
            <p:nvPr/>
          </p:nvSpPr>
          <p:spPr>
            <a:xfrm>
              <a:off x="8056257" y="8754403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0" y="924830"/>
                  </a:moveTo>
                  <a:lnTo>
                    <a:pt x="924830" y="924830"/>
                  </a:lnTo>
                  <a:lnTo>
                    <a:pt x="924830" y="0"/>
                  </a:lnTo>
                  <a:lnTo>
                    <a:pt x="0" y="0"/>
                  </a:lnTo>
                  <a:lnTo>
                    <a:pt x="0" y="924830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89BF4357-E198-C981-810F-89FFFD822A39}"/>
                </a:ext>
              </a:extLst>
            </p:cNvPr>
            <p:cNvSpPr/>
            <p:nvPr/>
          </p:nvSpPr>
          <p:spPr>
            <a:xfrm>
              <a:off x="8056253" y="8754406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462415" y="924830"/>
                  </a:moveTo>
                  <a:lnTo>
                    <a:pt x="924830" y="462415"/>
                  </a:lnTo>
                  <a:lnTo>
                    <a:pt x="462415" y="0"/>
                  </a:lnTo>
                  <a:lnTo>
                    <a:pt x="0" y="462415"/>
                  </a:lnTo>
                  <a:lnTo>
                    <a:pt x="462415" y="924830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364642AA-B60E-05A0-5FBD-552FA6912358}"/>
                </a:ext>
              </a:extLst>
            </p:cNvPr>
            <p:cNvSpPr/>
            <p:nvPr/>
          </p:nvSpPr>
          <p:spPr>
            <a:xfrm>
              <a:off x="8287464" y="8985611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0" y="462415"/>
                  </a:moveTo>
                  <a:lnTo>
                    <a:pt x="462415" y="462415"/>
                  </a:lnTo>
                  <a:lnTo>
                    <a:pt x="462415" y="0"/>
                  </a:lnTo>
                  <a:lnTo>
                    <a:pt x="0" y="0"/>
                  </a:lnTo>
                  <a:lnTo>
                    <a:pt x="0" y="462415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71448855-C3FE-AE54-BA73-B4245E6C9572}"/>
                </a:ext>
              </a:extLst>
            </p:cNvPr>
            <p:cNvSpPr/>
            <p:nvPr/>
          </p:nvSpPr>
          <p:spPr>
            <a:xfrm>
              <a:off x="8287461" y="8985611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231207" y="462415"/>
                  </a:moveTo>
                  <a:lnTo>
                    <a:pt x="462415" y="231207"/>
                  </a:lnTo>
                  <a:lnTo>
                    <a:pt x="231207" y="0"/>
                  </a:lnTo>
                  <a:lnTo>
                    <a:pt x="0" y="231207"/>
                  </a:lnTo>
                  <a:lnTo>
                    <a:pt x="231207" y="462415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382620FB-27C3-9935-C5A6-FD41715E7BDE}"/>
                </a:ext>
              </a:extLst>
            </p:cNvPr>
            <p:cNvSpPr/>
            <p:nvPr/>
          </p:nvSpPr>
          <p:spPr>
            <a:xfrm>
              <a:off x="1200462" y="8848224"/>
              <a:ext cx="925194" cy="831215"/>
            </a:xfrm>
            <a:custGeom>
              <a:avLst/>
              <a:gdLst/>
              <a:ahLst/>
              <a:cxnLst/>
              <a:rect l="l" t="t" r="r" b="b"/>
              <a:pathLst>
                <a:path w="925194" h="831215">
                  <a:moveTo>
                    <a:pt x="924820" y="831011"/>
                  </a:moveTo>
                  <a:lnTo>
                    <a:pt x="924820" y="462404"/>
                  </a:lnTo>
                  <a:lnTo>
                    <a:pt x="922432" y="415125"/>
                  </a:lnTo>
                  <a:lnTo>
                    <a:pt x="915425" y="369212"/>
                  </a:lnTo>
                  <a:lnTo>
                    <a:pt x="904030" y="324897"/>
                  </a:lnTo>
                  <a:lnTo>
                    <a:pt x="888481" y="282413"/>
                  </a:lnTo>
                  <a:lnTo>
                    <a:pt x="869009" y="241992"/>
                  </a:lnTo>
                  <a:lnTo>
                    <a:pt x="845847" y="203867"/>
                  </a:lnTo>
                  <a:lnTo>
                    <a:pt x="819227" y="168269"/>
                  </a:lnTo>
                  <a:lnTo>
                    <a:pt x="789383" y="135433"/>
                  </a:lnTo>
                  <a:lnTo>
                    <a:pt x="756545" y="105588"/>
                  </a:lnTo>
                  <a:lnTo>
                    <a:pt x="720948" y="78969"/>
                  </a:lnTo>
                  <a:lnTo>
                    <a:pt x="682822" y="55808"/>
                  </a:lnTo>
                  <a:lnTo>
                    <a:pt x="642402" y="36337"/>
                  </a:lnTo>
                  <a:lnTo>
                    <a:pt x="599918" y="20788"/>
                  </a:lnTo>
                  <a:lnTo>
                    <a:pt x="555604" y="9394"/>
                  </a:lnTo>
                  <a:lnTo>
                    <a:pt x="509692" y="2387"/>
                  </a:lnTo>
                  <a:lnTo>
                    <a:pt x="462415" y="0"/>
                  </a:lnTo>
                  <a:lnTo>
                    <a:pt x="415135" y="2387"/>
                  </a:lnTo>
                  <a:lnTo>
                    <a:pt x="369222" y="9394"/>
                  </a:lnTo>
                  <a:lnTo>
                    <a:pt x="324907" y="20788"/>
                  </a:lnTo>
                  <a:lnTo>
                    <a:pt x="282422" y="36337"/>
                  </a:lnTo>
                  <a:lnTo>
                    <a:pt x="242000" y="55808"/>
                  </a:lnTo>
                  <a:lnTo>
                    <a:pt x="203874" y="78969"/>
                  </a:lnTo>
                  <a:lnTo>
                    <a:pt x="168276" y="105588"/>
                  </a:lnTo>
                  <a:lnTo>
                    <a:pt x="135438" y="135433"/>
                  </a:lnTo>
                  <a:lnTo>
                    <a:pt x="105593" y="168269"/>
                  </a:lnTo>
                  <a:lnTo>
                    <a:pt x="78973" y="203867"/>
                  </a:lnTo>
                  <a:lnTo>
                    <a:pt x="55811" y="241992"/>
                  </a:lnTo>
                  <a:lnTo>
                    <a:pt x="36338" y="282413"/>
                  </a:lnTo>
                  <a:lnTo>
                    <a:pt x="20789" y="324897"/>
                  </a:lnTo>
                  <a:lnTo>
                    <a:pt x="9394" y="369212"/>
                  </a:lnTo>
                  <a:lnTo>
                    <a:pt x="2387" y="415125"/>
                  </a:lnTo>
                  <a:lnTo>
                    <a:pt x="0" y="462404"/>
                  </a:lnTo>
                  <a:lnTo>
                    <a:pt x="0" y="831011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18727BA2-D214-DEAD-3C5E-0EFDE7593E11}"/>
                </a:ext>
              </a:extLst>
            </p:cNvPr>
            <p:cNvSpPr/>
            <p:nvPr/>
          </p:nvSpPr>
          <p:spPr>
            <a:xfrm>
              <a:off x="1385576" y="9033328"/>
              <a:ext cx="554990" cy="646430"/>
            </a:xfrm>
            <a:custGeom>
              <a:avLst/>
              <a:gdLst/>
              <a:ahLst/>
              <a:cxnLst/>
              <a:rect l="l" t="t" r="r" b="b"/>
              <a:pathLst>
                <a:path w="554989" h="646429">
                  <a:moveTo>
                    <a:pt x="0" y="645907"/>
                  </a:moveTo>
                  <a:lnTo>
                    <a:pt x="0" y="277300"/>
                  </a:lnTo>
                  <a:lnTo>
                    <a:pt x="4467" y="227455"/>
                  </a:lnTo>
                  <a:lnTo>
                    <a:pt x="17348" y="180542"/>
                  </a:lnTo>
                  <a:lnTo>
                    <a:pt x="37860" y="137342"/>
                  </a:lnTo>
                  <a:lnTo>
                    <a:pt x="65218" y="98639"/>
                  </a:lnTo>
                  <a:lnTo>
                    <a:pt x="98639" y="65218"/>
                  </a:lnTo>
                  <a:lnTo>
                    <a:pt x="137342" y="37860"/>
                  </a:lnTo>
                  <a:lnTo>
                    <a:pt x="180542" y="17348"/>
                  </a:lnTo>
                  <a:lnTo>
                    <a:pt x="227455" y="4467"/>
                  </a:lnTo>
                  <a:lnTo>
                    <a:pt x="277300" y="0"/>
                  </a:lnTo>
                  <a:lnTo>
                    <a:pt x="327144" y="4467"/>
                  </a:lnTo>
                  <a:lnTo>
                    <a:pt x="374057" y="17348"/>
                  </a:lnTo>
                  <a:lnTo>
                    <a:pt x="417255" y="37860"/>
                  </a:lnTo>
                  <a:lnTo>
                    <a:pt x="455956" y="65218"/>
                  </a:lnTo>
                  <a:lnTo>
                    <a:pt x="489376" y="98639"/>
                  </a:lnTo>
                  <a:lnTo>
                    <a:pt x="516733" y="137342"/>
                  </a:lnTo>
                  <a:lnTo>
                    <a:pt x="537242" y="180542"/>
                  </a:lnTo>
                  <a:lnTo>
                    <a:pt x="550123" y="227455"/>
                  </a:lnTo>
                  <a:lnTo>
                    <a:pt x="554590" y="277300"/>
                  </a:lnTo>
                  <a:lnTo>
                    <a:pt x="554590" y="64590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87B97999-A3BD-9C16-9BD1-7BC134F279C2}"/>
                </a:ext>
              </a:extLst>
            </p:cNvPr>
            <p:cNvSpPr/>
            <p:nvPr/>
          </p:nvSpPr>
          <p:spPr>
            <a:xfrm>
              <a:off x="1570625" y="9218381"/>
              <a:ext cx="184785" cy="461009"/>
            </a:xfrm>
            <a:custGeom>
              <a:avLst/>
              <a:gdLst/>
              <a:ahLst/>
              <a:cxnLst/>
              <a:rect l="l" t="t" r="r" b="b"/>
              <a:pathLst>
                <a:path w="184785" h="461009">
                  <a:moveTo>
                    <a:pt x="184497" y="460855"/>
                  </a:moveTo>
                  <a:lnTo>
                    <a:pt x="184497" y="92248"/>
                  </a:lnTo>
                  <a:lnTo>
                    <a:pt x="177248" y="56339"/>
                  </a:lnTo>
                  <a:lnTo>
                    <a:pt x="157479" y="27017"/>
                  </a:lnTo>
                  <a:lnTo>
                    <a:pt x="128157" y="7248"/>
                  </a:lnTo>
                  <a:lnTo>
                    <a:pt x="92248" y="0"/>
                  </a:lnTo>
                  <a:lnTo>
                    <a:pt x="56339" y="7248"/>
                  </a:lnTo>
                  <a:lnTo>
                    <a:pt x="27017" y="27017"/>
                  </a:lnTo>
                  <a:lnTo>
                    <a:pt x="7248" y="56339"/>
                  </a:lnTo>
                  <a:lnTo>
                    <a:pt x="0" y="92248"/>
                  </a:lnTo>
                  <a:lnTo>
                    <a:pt x="0" y="460855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>
              <a:extLst>
                <a:ext uri="{FF2B5EF4-FFF2-40B4-BE49-F238E27FC236}">
                  <a16:creationId xmlns:a16="http://schemas.microsoft.com/office/drawing/2014/main" id="{912DF59F-40D9-CE0B-4C64-8FF4AB6FB7A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639" y="5688406"/>
              <a:ext cx="7954658" cy="4017197"/>
            </a:xfrm>
            <a:prstGeom prst="rect">
              <a:avLst/>
            </a:prstGeom>
          </p:spPr>
        </p:pic>
      </p:grpSp>
      <p:sp>
        <p:nvSpPr>
          <p:cNvPr id="52" name="object 52">
            <a:extLst>
              <a:ext uri="{FF2B5EF4-FFF2-40B4-BE49-F238E27FC236}">
                <a16:creationId xmlns:a16="http://schemas.microsoft.com/office/drawing/2014/main" id="{86E8DC6E-62D1-E1A7-82BE-B2649B99F579}"/>
              </a:ext>
            </a:extLst>
          </p:cNvPr>
          <p:cNvSpPr/>
          <p:nvPr/>
        </p:nvSpPr>
        <p:spPr>
          <a:xfrm>
            <a:off x="20065269" y="757764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0" y="38831"/>
                </a:moveTo>
                <a:lnTo>
                  <a:pt x="38831" y="0"/>
                </a:lnTo>
              </a:path>
            </a:pathLst>
          </a:custGeom>
          <a:ln w="3151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>
            <a:extLst>
              <a:ext uri="{FF2B5EF4-FFF2-40B4-BE49-F238E27FC236}">
                <a16:creationId xmlns:a16="http://schemas.microsoft.com/office/drawing/2014/main" id="{405551F1-5580-A6A6-73D5-A3BFAF984EBD}"/>
              </a:ext>
            </a:extLst>
          </p:cNvPr>
          <p:cNvGrpSpPr/>
          <p:nvPr/>
        </p:nvGrpSpPr>
        <p:grpSpPr>
          <a:xfrm>
            <a:off x="19721083" y="8795987"/>
            <a:ext cx="398780" cy="956310"/>
            <a:chOff x="19721083" y="8795987"/>
            <a:chExt cx="398780" cy="956310"/>
          </a:xfrm>
        </p:grpSpPr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58DACB60-4254-0508-9C7C-D0DDFD663CB9}"/>
                </a:ext>
              </a:extLst>
            </p:cNvPr>
            <p:cNvSpPr/>
            <p:nvPr/>
          </p:nvSpPr>
          <p:spPr>
            <a:xfrm>
              <a:off x="19868516" y="8943549"/>
              <a:ext cx="235585" cy="661670"/>
            </a:xfrm>
            <a:custGeom>
              <a:avLst/>
              <a:gdLst/>
              <a:ahLst/>
              <a:cxnLst/>
              <a:rect l="l" t="t" r="r" b="b"/>
              <a:pathLst>
                <a:path w="235584" h="661670">
                  <a:moveTo>
                    <a:pt x="235584" y="661110"/>
                  </a:moveTo>
                  <a:lnTo>
                    <a:pt x="0" y="661110"/>
                  </a:lnTo>
                  <a:lnTo>
                    <a:pt x="0" y="0"/>
                  </a:lnTo>
                  <a:lnTo>
                    <a:pt x="235584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9C1E7772-72B0-BB0B-EAF6-CF21040FBCAB}"/>
                </a:ext>
              </a:extLst>
            </p:cNvPr>
            <p:cNvSpPr/>
            <p:nvPr/>
          </p:nvSpPr>
          <p:spPr>
            <a:xfrm>
              <a:off x="19736841" y="9473474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262850" y="124425"/>
                  </a:moveTo>
                  <a:lnTo>
                    <a:pt x="262850" y="138435"/>
                  </a:lnTo>
                  <a:lnTo>
                    <a:pt x="253072" y="186862"/>
                  </a:lnTo>
                  <a:lnTo>
                    <a:pt x="226408" y="226409"/>
                  </a:lnTo>
                  <a:lnTo>
                    <a:pt x="186858" y="253073"/>
                  </a:lnTo>
                  <a:lnTo>
                    <a:pt x="138425" y="262850"/>
                  </a:lnTo>
                  <a:lnTo>
                    <a:pt x="124425" y="262850"/>
                  </a:lnTo>
                  <a:lnTo>
                    <a:pt x="75992" y="253073"/>
                  </a:lnTo>
                  <a:lnTo>
                    <a:pt x="36442" y="226409"/>
                  </a:lnTo>
                  <a:lnTo>
                    <a:pt x="9777" y="186862"/>
                  </a:lnTo>
                  <a:lnTo>
                    <a:pt x="0" y="13843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2" y="36442"/>
                  </a:lnTo>
                  <a:lnTo>
                    <a:pt x="75992" y="9777"/>
                  </a:lnTo>
                  <a:lnTo>
                    <a:pt x="124425" y="0"/>
                  </a:lnTo>
                  <a:lnTo>
                    <a:pt x="138425" y="0"/>
                  </a:lnTo>
                  <a:lnTo>
                    <a:pt x="186858" y="9777"/>
                  </a:lnTo>
                  <a:lnTo>
                    <a:pt x="226408" y="36442"/>
                  </a:lnTo>
                  <a:lnTo>
                    <a:pt x="253072" y="75992"/>
                  </a:lnTo>
                  <a:lnTo>
                    <a:pt x="262850" y="124425"/>
                  </a:lnTo>
                  <a:close/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0B17A4D5-07B0-9123-4E01-D60E649E46CC}"/>
                </a:ext>
              </a:extLst>
            </p:cNvPr>
            <p:cNvSpPr/>
            <p:nvPr/>
          </p:nvSpPr>
          <p:spPr>
            <a:xfrm>
              <a:off x="19736971" y="881174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138425" y="262850"/>
                  </a:moveTo>
                  <a:lnTo>
                    <a:pt x="124415" y="262850"/>
                  </a:lnTo>
                  <a:lnTo>
                    <a:pt x="75988" y="253072"/>
                  </a:lnTo>
                  <a:lnTo>
                    <a:pt x="36441" y="226408"/>
                  </a:lnTo>
                  <a:lnTo>
                    <a:pt x="9777" y="186858"/>
                  </a:lnTo>
                  <a:lnTo>
                    <a:pt x="0" y="13842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1" y="36442"/>
                  </a:lnTo>
                  <a:lnTo>
                    <a:pt x="75988" y="9777"/>
                  </a:lnTo>
                  <a:lnTo>
                    <a:pt x="124415" y="0"/>
                  </a:lnTo>
                  <a:lnTo>
                    <a:pt x="138425" y="0"/>
                  </a:lnTo>
                  <a:lnTo>
                    <a:pt x="186853" y="9777"/>
                  </a:lnTo>
                  <a:lnTo>
                    <a:pt x="226404" y="36442"/>
                  </a:lnTo>
                  <a:lnTo>
                    <a:pt x="253071" y="75992"/>
                  </a:lnTo>
                  <a:lnTo>
                    <a:pt x="262850" y="124425"/>
                  </a:lnTo>
                  <a:lnTo>
                    <a:pt x="262850" y="138425"/>
                  </a:lnTo>
                  <a:lnTo>
                    <a:pt x="253071" y="186858"/>
                  </a:lnTo>
                  <a:lnTo>
                    <a:pt x="226404" y="226408"/>
                  </a:lnTo>
                  <a:lnTo>
                    <a:pt x="186853" y="253072"/>
                  </a:lnTo>
                  <a:lnTo>
                    <a:pt x="138425" y="262850"/>
                  </a:lnTo>
                  <a:close/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12C99F44-5BDB-F12C-3CEC-88C149723032}"/>
                </a:ext>
              </a:extLst>
            </p:cNvPr>
            <p:cNvSpPr/>
            <p:nvPr/>
          </p:nvSpPr>
          <p:spPr>
            <a:xfrm>
              <a:off x="20025814" y="9130575"/>
              <a:ext cx="78740" cy="287655"/>
            </a:xfrm>
            <a:custGeom>
              <a:avLst/>
              <a:gdLst/>
              <a:ahLst/>
              <a:cxnLst/>
              <a:rect l="l" t="t" r="r" b="b"/>
              <a:pathLst>
                <a:path w="78740" h="287654">
                  <a:moveTo>
                    <a:pt x="78286" y="287049"/>
                  </a:moveTo>
                  <a:lnTo>
                    <a:pt x="50747" y="266034"/>
                  </a:lnTo>
                  <a:lnTo>
                    <a:pt x="22554" y="229089"/>
                  </a:lnTo>
                  <a:lnTo>
                    <a:pt x="5638" y="187474"/>
                  </a:lnTo>
                  <a:lnTo>
                    <a:pt x="0" y="143524"/>
                  </a:lnTo>
                  <a:lnTo>
                    <a:pt x="5638" y="99575"/>
                  </a:lnTo>
                  <a:lnTo>
                    <a:pt x="22554" y="57960"/>
                  </a:lnTo>
                  <a:lnTo>
                    <a:pt x="50747" y="21015"/>
                  </a:lnTo>
                  <a:lnTo>
                    <a:pt x="78286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>
            <a:extLst>
              <a:ext uri="{FF2B5EF4-FFF2-40B4-BE49-F238E27FC236}">
                <a16:creationId xmlns:a16="http://schemas.microsoft.com/office/drawing/2014/main" id="{146E1AF4-AB95-CD3C-30C0-3FE25D38A4E1}"/>
              </a:ext>
            </a:extLst>
          </p:cNvPr>
          <p:cNvSpPr/>
          <p:nvPr/>
        </p:nvSpPr>
        <p:spPr>
          <a:xfrm>
            <a:off x="20038648" y="8438764"/>
            <a:ext cx="66040" cy="254635"/>
          </a:xfrm>
          <a:custGeom>
            <a:avLst/>
            <a:gdLst/>
            <a:ahLst/>
            <a:cxnLst/>
            <a:rect l="l" t="t" r="r" b="b"/>
            <a:pathLst>
              <a:path w="66040" h="254634">
                <a:moveTo>
                  <a:pt x="65452" y="254162"/>
                </a:moveTo>
                <a:lnTo>
                  <a:pt x="0" y="254162"/>
                </a:lnTo>
                <a:lnTo>
                  <a:pt x="0" y="229535"/>
                </a:lnTo>
                <a:lnTo>
                  <a:pt x="2567" y="181860"/>
                </a:lnTo>
                <a:lnTo>
                  <a:pt x="10091" y="135672"/>
                </a:lnTo>
                <a:lnTo>
                  <a:pt x="22305" y="91238"/>
                </a:lnTo>
                <a:lnTo>
                  <a:pt x="38942" y="48826"/>
                </a:lnTo>
                <a:lnTo>
                  <a:pt x="59736" y="8701"/>
                </a:lnTo>
                <a:lnTo>
                  <a:pt x="65452" y="0"/>
                </a:lnTo>
              </a:path>
            </a:pathLst>
          </a:custGeom>
          <a:ln w="3151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>
            <a:extLst>
              <a:ext uri="{FF2B5EF4-FFF2-40B4-BE49-F238E27FC236}">
                <a16:creationId xmlns:a16="http://schemas.microsoft.com/office/drawing/2014/main" id="{22DBE8D8-B889-3191-6524-8F8333B07182}"/>
              </a:ext>
            </a:extLst>
          </p:cNvPr>
          <p:cNvGrpSpPr/>
          <p:nvPr/>
        </p:nvGrpSpPr>
        <p:grpSpPr>
          <a:xfrm>
            <a:off x="9168942" y="4926601"/>
            <a:ext cx="10951210" cy="4825365"/>
            <a:chOff x="9168942" y="4926601"/>
            <a:chExt cx="10951210" cy="4825365"/>
          </a:xfrm>
        </p:grpSpPr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718CDE79-9266-1BE7-27B2-335F47A816CF}"/>
                </a:ext>
              </a:extLst>
            </p:cNvPr>
            <p:cNvSpPr/>
            <p:nvPr/>
          </p:nvSpPr>
          <p:spPr>
            <a:xfrm>
              <a:off x="17776962" y="8183778"/>
              <a:ext cx="979169" cy="489584"/>
            </a:xfrm>
            <a:custGeom>
              <a:avLst/>
              <a:gdLst/>
              <a:ahLst/>
              <a:cxnLst/>
              <a:rect l="l" t="t" r="r" b="b"/>
              <a:pathLst>
                <a:path w="979169" h="489584">
                  <a:moveTo>
                    <a:pt x="0" y="0"/>
                  </a:moveTo>
                  <a:lnTo>
                    <a:pt x="2239" y="47121"/>
                  </a:lnTo>
                  <a:lnTo>
                    <a:pt x="8822" y="92974"/>
                  </a:lnTo>
                  <a:lnTo>
                    <a:pt x="19543" y="137356"/>
                  </a:lnTo>
                  <a:lnTo>
                    <a:pt x="34196" y="180060"/>
                  </a:lnTo>
                  <a:lnTo>
                    <a:pt x="52577" y="220882"/>
                  </a:lnTo>
                  <a:lnTo>
                    <a:pt x="74481" y="259616"/>
                  </a:lnTo>
                  <a:lnTo>
                    <a:pt x="99703" y="296058"/>
                  </a:lnTo>
                  <a:lnTo>
                    <a:pt x="128037" y="330003"/>
                  </a:lnTo>
                  <a:lnTo>
                    <a:pt x="159278" y="361245"/>
                  </a:lnTo>
                  <a:lnTo>
                    <a:pt x="193222" y="389579"/>
                  </a:lnTo>
                  <a:lnTo>
                    <a:pt x="229663" y="414801"/>
                  </a:lnTo>
                  <a:lnTo>
                    <a:pt x="268397" y="436705"/>
                  </a:lnTo>
                  <a:lnTo>
                    <a:pt x="309218" y="455086"/>
                  </a:lnTo>
                  <a:lnTo>
                    <a:pt x="351921" y="469740"/>
                  </a:lnTo>
                  <a:lnTo>
                    <a:pt x="396301" y="480460"/>
                  </a:lnTo>
                  <a:lnTo>
                    <a:pt x="442153" y="487043"/>
                  </a:lnTo>
                  <a:lnTo>
                    <a:pt x="489273" y="489283"/>
                  </a:lnTo>
                  <a:lnTo>
                    <a:pt x="536394" y="487043"/>
                  </a:lnTo>
                  <a:lnTo>
                    <a:pt x="582247" y="480460"/>
                  </a:lnTo>
                  <a:lnTo>
                    <a:pt x="626629" y="469740"/>
                  </a:lnTo>
                  <a:lnTo>
                    <a:pt x="669333" y="455086"/>
                  </a:lnTo>
                  <a:lnTo>
                    <a:pt x="710155" y="436705"/>
                  </a:lnTo>
                  <a:lnTo>
                    <a:pt x="748889" y="414801"/>
                  </a:lnTo>
                  <a:lnTo>
                    <a:pt x="785331" y="389579"/>
                  </a:lnTo>
                  <a:lnTo>
                    <a:pt x="819276" y="361245"/>
                  </a:lnTo>
                  <a:lnTo>
                    <a:pt x="850518" y="330003"/>
                  </a:lnTo>
                  <a:lnTo>
                    <a:pt x="878852" y="296058"/>
                  </a:lnTo>
                  <a:lnTo>
                    <a:pt x="904074" y="259616"/>
                  </a:lnTo>
                  <a:lnTo>
                    <a:pt x="925978" y="220882"/>
                  </a:lnTo>
                  <a:lnTo>
                    <a:pt x="944359" y="180060"/>
                  </a:lnTo>
                  <a:lnTo>
                    <a:pt x="959013" y="137356"/>
                  </a:lnTo>
                  <a:lnTo>
                    <a:pt x="969734" y="92974"/>
                  </a:lnTo>
                  <a:lnTo>
                    <a:pt x="976316" y="47121"/>
                  </a:lnTo>
                  <a:lnTo>
                    <a:pt x="978556" y="0"/>
                  </a:lnTo>
                  <a:lnTo>
                    <a:pt x="489273" y="0"/>
                  </a:lnTo>
                  <a:lnTo>
                    <a:pt x="0" y="0"/>
                  </a:lnTo>
                  <a:close/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BD12E72F-845E-0B7E-6212-7817C5586E44}"/>
                </a:ext>
              </a:extLst>
            </p:cNvPr>
            <p:cNvSpPr/>
            <p:nvPr/>
          </p:nvSpPr>
          <p:spPr>
            <a:xfrm>
              <a:off x="17931134" y="8018138"/>
              <a:ext cx="670560" cy="335280"/>
            </a:xfrm>
            <a:custGeom>
              <a:avLst/>
              <a:gdLst/>
              <a:ahLst/>
              <a:cxnLst/>
              <a:rect l="l" t="t" r="r" b="b"/>
              <a:pathLst>
                <a:path w="670559" h="335279">
                  <a:moveTo>
                    <a:pt x="335099" y="0"/>
                  </a:moveTo>
                  <a:lnTo>
                    <a:pt x="0" y="0"/>
                  </a:lnTo>
                  <a:lnTo>
                    <a:pt x="3633" y="49519"/>
                  </a:lnTo>
                  <a:lnTo>
                    <a:pt x="14188" y="96782"/>
                  </a:lnTo>
                  <a:lnTo>
                    <a:pt x="31146" y="141270"/>
                  </a:lnTo>
                  <a:lnTo>
                    <a:pt x="53988" y="182466"/>
                  </a:lnTo>
                  <a:lnTo>
                    <a:pt x="82197" y="219851"/>
                  </a:lnTo>
                  <a:lnTo>
                    <a:pt x="115252" y="252906"/>
                  </a:lnTo>
                  <a:lnTo>
                    <a:pt x="152637" y="281113"/>
                  </a:lnTo>
                  <a:lnTo>
                    <a:pt x="193833" y="303955"/>
                  </a:lnTo>
                  <a:lnTo>
                    <a:pt x="238321" y="320912"/>
                  </a:lnTo>
                  <a:lnTo>
                    <a:pt x="285582" y="331466"/>
                  </a:lnTo>
                  <a:lnTo>
                    <a:pt x="335099" y="335099"/>
                  </a:lnTo>
                  <a:lnTo>
                    <a:pt x="384619" y="331466"/>
                  </a:lnTo>
                  <a:lnTo>
                    <a:pt x="431882" y="320912"/>
                  </a:lnTo>
                  <a:lnTo>
                    <a:pt x="476372" y="303955"/>
                  </a:lnTo>
                  <a:lnTo>
                    <a:pt x="517569" y="281113"/>
                  </a:lnTo>
                  <a:lnTo>
                    <a:pt x="554955" y="252906"/>
                  </a:lnTo>
                  <a:lnTo>
                    <a:pt x="588011" y="219851"/>
                  </a:lnTo>
                  <a:lnTo>
                    <a:pt x="616220" y="182466"/>
                  </a:lnTo>
                  <a:lnTo>
                    <a:pt x="639063" y="141270"/>
                  </a:lnTo>
                  <a:lnTo>
                    <a:pt x="656021" y="96782"/>
                  </a:lnTo>
                  <a:lnTo>
                    <a:pt x="666576" y="49519"/>
                  </a:lnTo>
                  <a:lnTo>
                    <a:pt x="670209" y="0"/>
                  </a:lnTo>
                  <a:lnTo>
                    <a:pt x="335099" y="0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B0EB8E49-E9F2-28C5-943D-E39FD7879828}"/>
                </a:ext>
              </a:extLst>
            </p:cNvPr>
            <p:cNvSpPr/>
            <p:nvPr/>
          </p:nvSpPr>
          <p:spPr>
            <a:xfrm>
              <a:off x="18266239" y="7548988"/>
              <a:ext cx="0" cy="1124585"/>
            </a:xfrm>
            <a:custGeom>
              <a:avLst/>
              <a:gdLst/>
              <a:ahLst/>
              <a:cxnLst/>
              <a:rect l="l" t="t" r="r" b="b"/>
              <a:pathLst>
                <a:path h="1124584">
                  <a:moveTo>
                    <a:pt x="0" y="1124070"/>
                  </a:moveTo>
                  <a:lnTo>
                    <a:pt x="0" y="0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EE893C36-6136-66FC-1F89-DB1121FEEC44}"/>
                </a:ext>
              </a:extLst>
            </p:cNvPr>
            <p:cNvSpPr/>
            <p:nvPr/>
          </p:nvSpPr>
          <p:spPr>
            <a:xfrm>
              <a:off x="18049581" y="7548994"/>
              <a:ext cx="433705" cy="217170"/>
            </a:xfrm>
            <a:custGeom>
              <a:avLst/>
              <a:gdLst/>
              <a:ahLst/>
              <a:cxnLst/>
              <a:rect l="l" t="t" r="r" b="b"/>
              <a:pathLst>
                <a:path w="433705" h="217170">
                  <a:moveTo>
                    <a:pt x="0" y="216653"/>
                  </a:moveTo>
                  <a:lnTo>
                    <a:pt x="216653" y="0"/>
                  </a:lnTo>
                  <a:lnTo>
                    <a:pt x="433316" y="216653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F7A2732A-59DB-E75C-9A07-D7874CD18D5E}"/>
                </a:ext>
              </a:extLst>
            </p:cNvPr>
            <p:cNvSpPr/>
            <p:nvPr/>
          </p:nvSpPr>
          <p:spPr>
            <a:xfrm>
              <a:off x="18981986" y="891835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40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3768CF90-C07B-30A8-9954-39BF6C692E0A}"/>
                </a:ext>
              </a:extLst>
            </p:cNvPr>
            <p:cNvSpPr/>
            <p:nvPr/>
          </p:nvSpPr>
          <p:spPr>
            <a:xfrm>
              <a:off x="19186238" y="8414708"/>
              <a:ext cx="0" cy="708660"/>
            </a:xfrm>
            <a:custGeom>
              <a:avLst/>
              <a:gdLst/>
              <a:ahLst/>
              <a:cxnLst/>
              <a:rect l="l" t="t" r="r" b="b"/>
              <a:pathLst>
                <a:path h="708659">
                  <a:moveTo>
                    <a:pt x="0" y="7083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AF119755-A9BE-18EC-55E2-2199DE36DC2B}"/>
                </a:ext>
              </a:extLst>
            </p:cNvPr>
            <p:cNvSpPr/>
            <p:nvPr/>
          </p:nvSpPr>
          <p:spPr>
            <a:xfrm>
              <a:off x="19491173" y="7859073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204653" y="0"/>
                  </a:moveTo>
                  <a:lnTo>
                    <a:pt x="0" y="204653"/>
                  </a:lnTo>
                  <a:lnTo>
                    <a:pt x="203847" y="40850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870E0DDF-31D2-7421-74C2-747C2FC7C6DE}"/>
                </a:ext>
              </a:extLst>
            </p:cNvPr>
            <p:cNvSpPr/>
            <p:nvPr/>
          </p:nvSpPr>
          <p:spPr>
            <a:xfrm>
              <a:off x="17045762" y="792401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C9AA1E58-5472-F0F4-53F5-63F66207D146}"/>
                </a:ext>
              </a:extLst>
            </p:cNvPr>
            <p:cNvSpPr/>
            <p:nvPr/>
          </p:nvSpPr>
          <p:spPr>
            <a:xfrm>
              <a:off x="19491175" y="8063322"/>
              <a:ext cx="613410" cy="0"/>
            </a:xfrm>
            <a:custGeom>
              <a:avLst/>
              <a:gdLst/>
              <a:ahLst/>
              <a:cxnLst/>
              <a:rect l="l" t="t" r="r" b="b"/>
              <a:pathLst>
                <a:path w="613409">
                  <a:moveTo>
                    <a:pt x="0" y="0"/>
                  </a:moveTo>
                  <a:lnTo>
                    <a:pt x="612923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13F9944D-C8A1-3C6D-7EA7-A7158A3E28CF}"/>
                </a:ext>
              </a:extLst>
            </p:cNvPr>
            <p:cNvSpPr/>
            <p:nvPr/>
          </p:nvSpPr>
          <p:spPr>
            <a:xfrm>
              <a:off x="17189908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F316AA72-BCBC-9040-BF30-F28436D2AA8C}"/>
                </a:ext>
              </a:extLst>
            </p:cNvPr>
            <p:cNvSpPr/>
            <p:nvPr/>
          </p:nvSpPr>
          <p:spPr>
            <a:xfrm>
              <a:off x="16730268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E535E707-AE39-9A7B-004C-AAEBCDBF62A0}"/>
                </a:ext>
              </a:extLst>
            </p:cNvPr>
            <p:cNvSpPr/>
            <p:nvPr/>
          </p:nvSpPr>
          <p:spPr>
            <a:xfrm>
              <a:off x="17189908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786828DA-53A0-86AE-BE0E-3609B3FE15B0}"/>
                </a:ext>
              </a:extLst>
            </p:cNvPr>
            <p:cNvSpPr/>
            <p:nvPr/>
          </p:nvSpPr>
          <p:spPr>
            <a:xfrm>
              <a:off x="16730268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08C1643F-59FF-0755-9153-D0C9FAB1B5C4}"/>
                </a:ext>
              </a:extLst>
            </p:cNvPr>
            <p:cNvSpPr/>
            <p:nvPr/>
          </p:nvSpPr>
          <p:spPr>
            <a:xfrm>
              <a:off x="18337904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6B646DD1-6BB6-0273-C9CD-B8ECDCD8A54F}"/>
                </a:ext>
              </a:extLst>
            </p:cNvPr>
            <p:cNvSpPr/>
            <p:nvPr/>
          </p:nvSpPr>
          <p:spPr>
            <a:xfrm>
              <a:off x="18337904" y="9461935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14934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E7408EF9-2811-B350-1148-36E65518CD83}"/>
                </a:ext>
              </a:extLst>
            </p:cNvPr>
            <p:cNvSpPr/>
            <p:nvPr/>
          </p:nvSpPr>
          <p:spPr>
            <a:xfrm>
              <a:off x="17833309" y="9461930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4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7317E0AA-66DD-220A-002E-32558D36B208}"/>
                </a:ext>
              </a:extLst>
            </p:cNvPr>
            <p:cNvSpPr/>
            <p:nvPr/>
          </p:nvSpPr>
          <p:spPr>
            <a:xfrm>
              <a:off x="17833303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0" y="0"/>
                  </a:moveTo>
                  <a:lnTo>
                    <a:pt x="149346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BDA30CDE-3225-FB8E-7804-C63226511249}"/>
                </a:ext>
              </a:extLst>
            </p:cNvPr>
            <p:cNvSpPr/>
            <p:nvPr/>
          </p:nvSpPr>
          <p:spPr>
            <a:xfrm>
              <a:off x="18160281" y="8821888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0"/>
                  </a:moveTo>
                  <a:lnTo>
                    <a:pt x="0" y="211218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43580E5D-37B8-1159-F8A9-389051EA909D}"/>
                </a:ext>
              </a:extLst>
            </p:cNvPr>
            <p:cNvSpPr/>
            <p:nvPr/>
          </p:nvSpPr>
          <p:spPr>
            <a:xfrm>
              <a:off x="18411480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9323F272-6357-03C9-0A13-839820AD8726}"/>
                </a:ext>
              </a:extLst>
            </p:cNvPr>
            <p:cNvSpPr/>
            <p:nvPr/>
          </p:nvSpPr>
          <p:spPr>
            <a:xfrm>
              <a:off x="18160281" y="953550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1218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8C068A2F-58AE-63D3-C922-ADFEBF99C5DD}"/>
                </a:ext>
              </a:extLst>
            </p:cNvPr>
            <p:cNvSpPr/>
            <p:nvPr/>
          </p:nvSpPr>
          <p:spPr>
            <a:xfrm>
              <a:off x="17697862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44959312-1C30-64C1-AB9B-8B6FEC501544}"/>
                </a:ext>
              </a:extLst>
            </p:cNvPr>
            <p:cNvSpPr/>
            <p:nvPr/>
          </p:nvSpPr>
          <p:spPr>
            <a:xfrm>
              <a:off x="18256428" y="8857088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0"/>
                  </a:moveTo>
                  <a:lnTo>
                    <a:pt x="0" y="1951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EE38CEC9-B7A8-6E02-EDAE-16205F1636F1}"/>
                </a:ext>
              </a:extLst>
            </p:cNvPr>
            <p:cNvSpPr/>
            <p:nvPr/>
          </p:nvSpPr>
          <p:spPr>
            <a:xfrm>
              <a:off x="18392389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0" y="0"/>
                  </a:moveTo>
                  <a:lnTo>
                    <a:pt x="195114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E9E17FEF-D8D3-0BE0-B746-C16FB22018E5}"/>
                </a:ext>
              </a:extLst>
            </p:cNvPr>
            <p:cNvSpPr/>
            <p:nvPr/>
          </p:nvSpPr>
          <p:spPr>
            <a:xfrm>
              <a:off x="17983324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0" y="195114"/>
                  </a:moveTo>
                  <a:lnTo>
                    <a:pt x="8081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5464C7E4-A35F-9A20-F1AC-527DE2DCB5D8}"/>
                </a:ext>
              </a:extLst>
            </p:cNvPr>
            <p:cNvSpPr/>
            <p:nvPr/>
          </p:nvSpPr>
          <p:spPr>
            <a:xfrm>
              <a:off x="17733061" y="9107347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808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946662CB-D10B-95B2-AB3E-D1BC83436179}"/>
                </a:ext>
              </a:extLst>
            </p:cNvPr>
            <p:cNvSpPr/>
            <p:nvPr/>
          </p:nvSpPr>
          <p:spPr>
            <a:xfrm>
              <a:off x="17045477" y="7924306"/>
              <a:ext cx="1019175" cy="1128395"/>
            </a:xfrm>
            <a:custGeom>
              <a:avLst/>
              <a:gdLst/>
              <a:ahLst/>
              <a:cxnLst/>
              <a:rect l="l" t="t" r="r" b="b"/>
              <a:pathLst>
                <a:path w="1019175" h="1128395">
                  <a:moveTo>
                    <a:pt x="0" y="0"/>
                  </a:moveTo>
                  <a:lnTo>
                    <a:pt x="942788" y="944704"/>
                  </a:lnTo>
                  <a:lnTo>
                    <a:pt x="1018660" y="1127892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E119DAA3-C20D-B33E-EAAA-A71FF199FEEF}"/>
                </a:ext>
              </a:extLst>
            </p:cNvPr>
            <p:cNvSpPr/>
            <p:nvPr/>
          </p:nvSpPr>
          <p:spPr>
            <a:xfrm>
              <a:off x="18392386" y="9107346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D51E7EF3-65F0-6D65-767E-EBFC2FE49660}"/>
                </a:ext>
              </a:extLst>
            </p:cNvPr>
            <p:cNvSpPr/>
            <p:nvPr/>
          </p:nvSpPr>
          <p:spPr>
            <a:xfrm>
              <a:off x="18256428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1951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738BBC85-E624-7E46-C865-172E96734EE1}"/>
                </a:ext>
              </a:extLst>
            </p:cNvPr>
            <p:cNvSpPr/>
            <p:nvPr/>
          </p:nvSpPr>
          <p:spPr>
            <a:xfrm>
              <a:off x="17733061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378E588C-0B3A-427D-60E4-392772A2D210}"/>
                </a:ext>
              </a:extLst>
            </p:cNvPr>
            <p:cNvSpPr/>
            <p:nvPr/>
          </p:nvSpPr>
          <p:spPr>
            <a:xfrm>
              <a:off x="17909076" y="9033103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207" y="502403"/>
                  </a:moveTo>
                  <a:lnTo>
                    <a:pt x="296361" y="498356"/>
                  </a:lnTo>
                  <a:lnTo>
                    <a:pt x="338860" y="486687"/>
                  </a:lnTo>
                  <a:lnTo>
                    <a:pt x="377993" y="468106"/>
                  </a:lnTo>
                  <a:lnTo>
                    <a:pt x="413052" y="443323"/>
                  </a:lnTo>
                  <a:lnTo>
                    <a:pt x="443327" y="413046"/>
                  </a:lnTo>
                  <a:lnTo>
                    <a:pt x="468109" y="377986"/>
                  </a:lnTo>
                  <a:lnTo>
                    <a:pt x="486688" y="338851"/>
                  </a:lnTo>
                  <a:lnTo>
                    <a:pt x="498356" y="296351"/>
                  </a:lnTo>
                  <a:lnTo>
                    <a:pt x="502403" y="251196"/>
                  </a:lnTo>
                  <a:lnTo>
                    <a:pt x="498356" y="206044"/>
                  </a:lnTo>
                  <a:lnTo>
                    <a:pt x="486688" y="163547"/>
                  </a:lnTo>
                  <a:lnTo>
                    <a:pt x="468109" y="124414"/>
                  </a:lnTo>
                  <a:lnTo>
                    <a:pt x="443327" y="89355"/>
                  </a:lnTo>
                  <a:lnTo>
                    <a:pt x="413052" y="59079"/>
                  </a:lnTo>
                  <a:lnTo>
                    <a:pt x="377993" y="34296"/>
                  </a:lnTo>
                  <a:lnTo>
                    <a:pt x="338860" y="15715"/>
                  </a:lnTo>
                  <a:lnTo>
                    <a:pt x="296361" y="4047"/>
                  </a:lnTo>
                  <a:lnTo>
                    <a:pt x="251207" y="0"/>
                  </a:lnTo>
                  <a:lnTo>
                    <a:pt x="206051" y="4047"/>
                  </a:lnTo>
                  <a:lnTo>
                    <a:pt x="163552" y="15715"/>
                  </a:lnTo>
                  <a:lnTo>
                    <a:pt x="124417" y="34296"/>
                  </a:lnTo>
                  <a:lnTo>
                    <a:pt x="89356" y="59079"/>
                  </a:lnTo>
                  <a:lnTo>
                    <a:pt x="59080" y="89355"/>
                  </a:lnTo>
                  <a:lnTo>
                    <a:pt x="34296" y="124414"/>
                  </a:lnTo>
                  <a:lnTo>
                    <a:pt x="15715" y="163547"/>
                  </a:lnTo>
                  <a:lnTo>
                    <a:pt x="4047" y="206044"/>
                  </a:lnTo>
                  <a:lnTo>
                    <a:pt x="0" y="251196"/>
                  </a:lnTo>
                  <a:lnTo>
                    <a:pt x="4047" y="296351"/>
                  </a:lnTo>
                  <a:lnTo>
                    <a:pt x="15715" y="338851"/>
                  </a:lnTo>
                  <a:lnTo>
                    <a:pt x="34296" y="377986"/>
                  </a:lnTo>
                  <a:lnTo>
                    <a:pt x="59080" y="413046"/>
                  </a:lnTo>
                  <a:lnTo>
                    <a:pt x="89356" y="443323"/>
                  </a:lnTo>
                  <a:lnTo>
                    <a:pt x="124417" y="468106"/>
                  </a:lnTo>
                  <a:lnTo>
                    <a:pt x="163552" y="486687"/>
                  </a:lnTo>
                  <a:lnTo>
                    <a:pt x="206051" y="498356"/>
                  </a:lnTo>
                  <a:lnTo>
                    <a:pt x="251207" y="502403"/>
                  </a:lnTo>
                  <a:close/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6635F143-E577-0464-2E75-79F4377092F3}"/>
                </a:ext>
              </a:extLst>
            </p:cNvPr>
            <p:cNvSpPr/>
            <p:nvPr/>
          </p:nvSpPr>
          <p:spPr>
            <a:xfrm>
              <a:off x="20038648" y="7768600"/>
              <a:ext cx="66040" cy="254635"/>
            </a:xfrm>
            <a:custGeom>
              <a:avLst/>
              <a:gdLst/>
              <a:ahLst/>
              <a:cxnLst/>
              <a:rect l="l" t="t" r="r" b="b"/>
              <a:pathLst>
                <a:path w="66040" h="254634">
                  <a:moveTo>
                    <a:pt x="65452" y="0"/>
                  </a:moveTo>
                  <a:lnTo>
                    <a:pt x="0" y="0"/>
                  </a:lnTo>
                  <a:lnTo>
                    <a:pt x="0" y="24627"/>
                  </a:lnTo>
                  <a:lnTo>
                    <a:pt x="2567" y="72302"/>
                  </a:lnTo>
                  <a:lnTo>
                    <a:pt x="10091" y="118490"/>
                  </a:lnTo>
                  <a:lnTo>
                    <a:pt x="22305" y="162923"/>
                  </a:lnTo>
                  <a:lnTo>
                    <a:pt x="38942" y="205336"/>
                  </a:lnTo>
                  <a:lnTo>
                    <a:pt x="59736" y="245461"/>
                  </a:lnTo>
                  <a:lnTo>
                    <a:pt x="65452" y="254162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6E8E7DCD-930B-52D2-E944-7B449BA98E5D}"/>
                </a:ext>
              </a:extLst>
            </p:cNvPr>
            <p:cNvSpPr/>
            <p:nvPr/>
          </p:nvSpPr>
          <p:spPr>
            <a:xfrm>
              <a:off x="18617597" y="9274038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462163"/>
                  </a:moveTo>
                  <a:lnTo>
                    <a:pt x="0" y="462163"/>
                  </a:lnTo>
                  <a:lnTo>
                    <a:pt x="0" y="405317"/>
                  </a:lnTo>
                  <a:lnTo>
                    <a:pt x="2726" y="358047"/>
                  </a:lnTo>
                  <a:lnTo>
                    <a:pt x="10704" y="312379"/>
                  </a:lnTo>
                  <a:lnTo>
                    <a:pt x="23628" y="268618"/>
                  </a:lnTo>
                  <a:lnTo>
                    <a:pt x="41195" y="227066"/>
                  </a:lnTo>
                  <a:lnTo>
                    <a:pt x="63101" y="188028"/>
                  </a:lnTo>
                  <a:lnTo>
                    <a:pt x="89040" y="151809"/>
                  </a:lnTo>
                  <a:lnTo>
                    <a:pt x="118711" y="118712"/>
                  </a:lnTo>
                  <a:lnTo>
                    <a:pt x="151807" y="89041"/>
                  </a:lnTo>
                  <a:lnTo>
                    <a:pt x="188025" y="63101"/>
                  </a:lnTo>
                  <a:lnTo>
                    <a:pt x="227062" y="41195"/>
                  </a:lnTo>
                  <a:lnTo>
                    <a:pt x="268613" y="23628"/>
                  </a:lnTo>
                  <a:lnTo>
                    <a:pt x="312373" y="10704"/>
                  </a:lnTo>
                  <a:lnTo>
                    <a:pt x="358039" y="2726"/>
                  </a:lnTo>
                  <a:lnTo>
                    <a:pt x="405307" y="0"/>
                  </a:lnTo>
                  <a:lnTo>
                    <a:pt x="519020" y="0"/>
                  </a:lnTo>
                  <a:lnTo>
                    <a:pt x="566288" y="2726"/>
                  </a:lnTo>
                  <a:lnTo>
                    <a:pt x="611954" y="10704"/>
                  </a:lnTo>
                  <a:lnTo>
                    <a:pt x="655714" y="23628"/>
                  </a:lnTo>
                  <a:lnTo>
                    <a:pt x="697265" y="41195"/>
                  </a:lnTo>
                  <a:lnTo>
                    <a:pt x="736301" y="63101"/>
                  </a:lnTo>
                  <a:lnTo>
                    <a:pt x="772520" y="89040"/>
                  </a:lnTo>
                  <a:lnTo>
                    <a:pt x="805616" y="118711"/>
                  </a:lnTo>
                  <a:lnTo>
                    <a:pt x="835287" y="151807"/>
                  </a:lnTo>
                  <a:lnTo>
                    <a:pt x="861226" y="188025"/>
                  </a:lnTo>
                  <a:lnTo>
                    <a:pt x="883132" y="227062"/>
                  </a:lnTo>
                  <a:lnTo>
                    <a:pt x="900699" y="268613"/>
                  </a:lnTo>
                  <a:lnTo>
                    <a:pt x="913623" y="312373"/>
                  </a:lnTo>
                  <a:lnTo>
                    <a:pt x="921601" y="358039"/>
                  </a:lnTo>
                  <a:lnTo>
                    <a:pt x="924327" y="405307"/>
                  </a:lnTo>
                  <a:lnTo>
                    <a:pt x="924327" y="462163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BC52E369-3FBA-62E9-960E-A0DEA74ED211}"/>
                </a:ext>
              </a:extLst>
            </p:cNvPr>
            <p:cNvSpPr/>
            <p:nvPr/>
          </p:nvSpPr>
          <p:spPr>
            <a:xfrm>
              <a:off x="18617597" y="8811874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0"/>
                  </a:moveTo>
                  <a:lnTo>
                    <a:pt x="0" y="0"/>
                  </a:lnTo>
                  <a:lnTo>
                    <a:pt x="0" y="56846"/>
                  </a:lnTo>
                  <a:lnTo>
                    <a:pt x="2726" y="104116"/>
                  </a:lnTo>
                  <a:lnTo>
                    <a:pt x="10704" y="149784"/>
                  </a:lnTo>
                  <a:lnTo>
                    <a:pt x="23628" y="193545"/>
                  </a:lnTo>
                  <a:lnTo>
                    <a:pt x="41195" y="235097"/>
                  </a:lnTo>
                  <a:lnTo>
                    <a:pt x="63101" y="274135"/>
                  </a:lnTo>
                  <a:lnTo>
                    <a:pt x="89040" y="310354"/>
                  </a:lnTo>
                  <a:lnTo>
                    <a:pt x="118711" y="343451"/>
                  </a:lnTo>
                  <a:lnTo>
                    <a:pt x="151807" y="373122"/>
                  </a:lnTo>
                  <a:lnTo>
                    <a:pt x="188025" y="399062"/>
                  </a:lnTo>
                  <a:lnTo>
                    <a:pt x="227062" y="420968"/>
                  </a:lnTo>
                  <a:lnTo>
                    <a:pt x="268613" y="438535"/>
                  </a:lnTo>
                  <a:lnTo>
                    <a:pt x="312373" y="451459"/>
                  </a:lnTo>
                  <a:lnTo>
                    <a:pt x="358039" y="459437"/>
                  </a:lnTo>
                  <a:lnTo>
                    <a:pt x="405307" y="462163"/>
                  </a:lnTo>
                  <a:lnTo>
                    <a:pt x="519020" y="462163"/>
                  </a:lnTo>
                  <a:lnTo>
                    <a:pt x="566288" y="459437"/>
                  </a:lnTo>
                  <a:lnTo>
                    <a:pt x="611954" y="451459"/>
                  </a:lnTo>
                  <a:lnTo>
                    <a:pt x="655714" y="438535"/>
                  </a:lnTo>
                  <a:lnTo>
                    <a:pt x="697265" y="420968"/>
                  </a:lnTo>
                  <a:lnTo>
                    <a:pt x="736301" y="399062"/>
                  </a:lnTo>
                  <a:lnTo>
                    <a:pt x="772520" y="373123"/>
                  </a:lnTo>
                  <a:lnTo>
                    <a:pt x="805616" y="343452"/>
                  </a:lnTo>
                  <a:lnTo>
                    <a:pt x="835287" y="310356"/>
                  </a:lnTo>
                  <a:lnTo>
                    <a:pt x="861226" y="274137"/>
                  </a:lnTo>
                  <a:lnTo>
                    <a:pt x="883132" y="235101"/>
                  </a:lnTo>
                  <a:lnTo>
                    <a:pt x="900699" y="193550"/>
                  </a:lnTo>
                  <a:lnTo>
                    <a:pt x="913623" y="149790"/>
                  </a:lnTo>
                  <a:lnTo>
                    <a:pt x="921601" y="104124"/>
                  </a:lnTo>
                  <a:lnTo>
                    <a:pt x="924327" y="56856"/>
                  </a:lnTo>
                  <a:lnTo>
                    <a:pt x="924327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23C1D985-36D7-A59F-A3B1-7A9BE199184F}"/>
                </a:ext>
              </a:extLst>
            </p:cNvPr>
            <p:cNvSpPr/>
            <p:nvPr/>
          </p:nvSpPr>
          <p:spPr>
            <a:xfrm>
              <a:off x="18921532" y="776860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924317" y="924317"/>
                  </a:moveTo>
                  <a:lnTo>
                    <a:pt x="924317" y="0"/>
                  </a:lnTo>
                  <a:lnTo>
                    <a:pt x="0" y="0"/>
                  </a:lnTo>
                  <a:lnTo>
                    <a:pt x="924317" y="924317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28898461-E12C-53FB-B84E-7ED8E61883F7}"/>
                </a:ext>
              </a:extLst>
            </p:cNvPr>
            <p:cNvSpPr/>
            <p:nvPr/>
          </p:nvSpPr>
          <p:spPr>
            <a:xfrm>
              <a:off x="18924654" y="8153131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40">
                  <a:moveTo>
                    <a:pt x="261583" y="523156"/>
                  </a:moveTo>
                  <a:lnTo>
                    <a:pt x="308603" y="518942"/>
                  </a:lnTo>
                  <a:lnTo>
                    <a:pt x="352857" y="506791"/>
                  </a:lnTo>
                  <a:lnTo>
                    <a:pt x="393609" y="487442"/>
                  </a:lnTo>
                  <a:lnTo>
                    <a:pt x="430117" y="461635"/>
                  </a:lnTo>
                  <a:lnTo>
                    <a:pt x="461645" y="430107"/>
                  </a:lnTo>
                  <a:lnTo>
                    <a:pt x="487453" y="393598"/>
                  </a:lnTo>
                  <a:lnTo>
                    <a:pt x="506801" y="352847"/>
                  </a:lnTo>
                  <a:lnTo>
                    <a:pt x="518952" y="308592"/>
                  </a:lnTo>
                  <a:lnTo>
                    <a:pt x="523167" y="261573"/>
                  </a:lnTo>
                  <a:lnTo>
                    <a:pt x="518952" y="214556"/>
                  </a:lnTo>
                  <a:lnTo>
                    <a:pt x="506801" y="170304"/>
                  </a:lnTo>
                  <a:lnTo>
                    <a:pt x="487453" y="129555"/>
                  </a:lnTo>
                  <a:lnTo>
                    <a:pt x="461645" y="93047"/>
                  </a:lnTo>
                  <a:lnTo>
                    <a:pt x="430117" y="61520"/>
                  </a:lnTo>
                  <a:lnTo>
                    <a:pt x="393609" y="35713"/>
                  </a:lnTo>
                  <a:lnTo>
                    <a:pt x="352857" y="16365"/>
                  </a:lnTo>
                  <a:lnTo>
                    <a:pt x="308603" y="4214"/>
                  </a:lnTo>
                  <a:lnTo>
                    <a:pt x="261583" y="0"/>
                  </a:lnTo>
                  <a:lnTo>
                    <a:pt x="214564" y="4214"/>
                  </a:lnTo>
                  <a:lnTo>
                    <a:pt x="170309" y="16365"/>
                  </a:lnTo>
                  <a:lnTo>
                    <a:pt x="129558" y="35713"/>
                  </a:lnTo>
                  <a:lnTo>
                    <a:pt x="93049" y="61520"/>
                  </a:lnTo>
                  <a:lnTo>
                    <a:pt x="61521" y="93047"/>
                  </a:lnTo>
                  <a:lnTo>
                    <a:pt x="35714" y="129555"/>
                  </a:lnTo>
                  <a:lnTo>
                    <a:pt x="16365" y="170304"/>
                  </a:lnTo>
                  <a:lnTo>
                    <a:pt x="4214" y="214556"/>
                  </a:lnTo>
                  <a:lnTo>
                    <a:pt x="0" y="261573"/>
                  </a:lnTo>
                  <a:lnTo>
                    <a:pt x="4214" y="308592"/>
                  </a:lnTo>
                  <a:lnTo>
                    <a:pt x="16365" y="352847"/>
                  </a:lnTo>
                  <a:lnTo>
                    <a:pt x="35714" y="393598"/>
                  </a:lnTo>
                  <a:lnTo>
                    <a:pt x="61521" y="430107"/>
                  </a:lnTo>
                  <a:lnTo>
                    <a:pt x="93049" y="461635"/>
                  </a:lnTo>
                  <a:lnTo>
                    <a:pt x="129558" y="487442"/>
                  </a:lnTo>
                  <a:lnTo>
                    <a:pt x="170309" y="506791"/>
                  </a:lnTo>
                  <a:lnTo>
                    <a:pt x="214564" y="518942"/>
                  </a:lnTo>
                  <a:lnTo>
                    <a:pt x="261583" y="523156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35105B71-0A36-47C1-5FC8-5E8741F6E247}"/>
                </a:ext>
              </a:extLst>
            </p:cNvPr>
            <p:cNvSpPr/>
            <p:nvPr/>
          </p:nvSpPr>
          <p:spPr>
            <a:xfrm>
              <a:off x="16865508" y="7743301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189229" y="946107"/>
                  </a:moveTo>
                  <a:lnTo>
                    <a:pt x="189229" y="756887"/>
                  </a:lnTo>
                  <a:lnTo>
                    <a:pt x="378459" y="756887"/>
                  </a:lnTo>
                  <a:lnTo>
                    <a:pt x="378459" y="567668"/>
                  </a:lnTo>
                  <a:lnTo>
                    <a:pt x="567679" y="567668"/>
                  </a:lnTo>
                  <a:lnTo>
                    <a:pt x="567679" y="378438"/>
                  </a:lnTo>
                  <a:lnTo>
                    <a:pt x="756908" y="378438"/>
                  </a:lnTo>
                  <a:lnTo>
                    <a:pt x="756908" y="189219"/>
                  </a:lnTo>
                  <a:lnTo>
                    <a:pt x="946138" y="189219"/>
                  </a:lnTo>
                  <a:lnTo>
                    <a:pt x="946138" y="0"/>
                  </a:lnTo>
                  <a:lnTo>
                    <a:pt x="0" y="0"/>
                  </a:lnTo>
                  <a:lnTo>
                    <a:pt x="0" y="946107"/>
                  </a:lnTo>
                  <a:lnTo>
                    <a:pt x="189229" y="946107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A772355A-3EA3-278D-47C6-68AA6981236F}"/>
                </a:ext>
              </a:extLst>
            </p:cNvPr>
            <p:cNvSpPr/>
            <p:nvPr/>
          </p:nvSpPr>
          <p:spPr>
            <a:xfrm>
              <a:off x="16324766" y="8835746"/>
              <a:ext cx="405765" cy="811530"/>
            </a:xfrm>
            <a:custGeom>
              <a:avLst/>
              <a:gdLst/>
              <a:ahLst/>
              <a:cxnLst/>
              <a:rect l="l" t="t" r="r" b="b"/>
              <a:pathLst>
                <a:path w="405765" h="811529">
                  <a:moveTo>
                    <a:pt x="0" y="811001"/>
                  </a:moveTo>
                  <a:lnTo>
                    <a:pt x="47289" y="808273"/>
                  </a:lnTo>
                  <a:lnTo>
                    <a:pt x="92977" y="800292"/>
                  </a:lnTo>
                  <a:lnTo>
                    <a:pt x="136759" y="787361"/>
                  </a:lnTo>
                  <a:lnTo>
                    <a:pt x="178329" y="769786"/>
                  </a:lnTo>
                  <a:lnTo>
                    <a:pt x="217385" y="747871"/>
                  </a:lnTo>
                  <a:lnTo>
                    <a:pt x="253621" y="721919"/>
                  </a:lnTo>
                  <a:lnTo>
                    <a:pt x="286734" y="692235"/>
                  </a:lnTo>
                  <a:lnTo>
                    <a:pt x="316419" y="659123"/>
                  </a:lnTo>
                  <a:lnTo>
                    <a:pt x="342372" y="622888"/>
                  </a:lnTo>
                  <a:lnTo>
                    <a:pt x="364289" y="583833"/>
                  </a:lnTo>
                  <a:lnTo>
                    <a:pt x="381865" y="542263"/>
                  </a:lnTo>
                  <a:lnTo>
                    <a:pt x="394796" y="498483"/>
                  </a:lnTo>
                  <a:lnTo>
                    <a:pt x="402777" y="452795"/>
                  </a:lnTo>
                  <a:lnTo>
                    <a:pt x="405505" y="405505"/>
                  </a:lnTo>
                  <a:lnTo>
                    <a:pt x="402777" y="358216"/>
                  </a:lnTo>
                  <a:lnTo>
                    <a:pt x="394796" y="312528"/>
                  </a:lnTo>
                  <a:lnTo>
                    <a:pt x="381865" y="268746"/>
                  </a:lnTo>
                  <a:lnTo>
                    <a:pt x="364289" y="227176"/>
                  </a:lnTo>
                  <a:lnTo>
                    <a:pt x="342372" y="188120"/>
                  </a:lnTo>
                  <a:lnTo>
                    <a:pt x="316419" y="151884"/>
                  </a:lnTo>
                  <a:lnTo>
                    <a:pt x="286734" y="118771"/>
                  </a:lnTo>
                  <a:lnTo>
                    <a:pt x="253621" y="89086"/>
                  </a:lnTo>
                  <a:lnTo>
                    <a:pt x="217385" y="63133"/>
                  </a:lnTo>
                  <a:lnTo>
                    <a:pt x="178329" y="41216"/>
                  </a:lnTo>
                  <a:lnTo>
                    <a:pt x="136759" y="23640"/>
                  </a:lnTo>
                  <a:lnTo>
                    <a:pt x="92977" y="10709"/>
                  </a:lnTo>
                  <a:lnTo>
                    <a:pt x="47289" y="2728"/>
                  </a:lnTo>
                  <a:lnTo>
                    <a:pt x="0" y="0"/>
                  </a:lnTo>
                  <a:lnTo>
                    <a:pt x="0" y="405505"/>
                  </a:lnTo>
                  <a:lnTo>
                    <a:pt x="0" y="811001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D14B594B-C6A9-E374-CF8B-B5BDBE78A3F2}"/>
                </a:ext>
              </a:extLst>
            </p:cNvPr>
            <p:cNvSpPr/>
            <p:nvPr/>
          </p:nvSpPr>
          <p:spPr>
            <a:xfrm>
              <a:off x="16187489" y="8963523"/>
              <a:ext cx="278130" cy="555625"/>
            </a:xfrm>
            <a:custGeom>
              <a:avLst/>
              <a:gdLst/>
              <a:ahLst/>
              <a:cxnLst/>
              <a:rect l="l" t="t" r="r" b="b"/>
              <a:pathLst>
                <a:path w="278130" h="555625">
                  <a:moveTo>
                    <a:pt x="0" y="277729"/>
                  </a:moveTo>
                  <a:lnTo>
                    <a:pt x="0" y="555449"/>
                  </a:lnTo>
                  <a:lnTo>
                    <a:pt x="49919" y="550974"/>
                  </a:lnTo>
                  <a:lnTo>
                    <a:pt x="96904" y="538073"/>
                  </a:lnTo>
                  <a:lnTo>
                    <a:pt x="140169" y="517531"/>
                  </a:lnTo>
                  <a:lnTo>
                    <a:pt x="178929" y="490132"/>
                  </a:lnTo>
                  <a:lnTo>
                    <a:pt x="212402" y="456659"/>
                  </a:lnTo>
                  <a:lnTo>
                    <a:pt x="239801" y="417898"/>
                  </a:lnTo>
                  <a:lnTo>
                    <a:pt x="260344" y="374633"/>
                  </a:lnTo>
                  <a:lnTo>
                    <a:pt x="273244" y="327649"/>
                  </a:lnTo>
                  <a:lnTo>
                    <a:pt x="277719" y="277729"/>
                  </a:lnTo>
                  <a:lnTo>
                    <a:pt x="274084" y="232680"/>
                  </a:lnTo>
                  <a:lnTo>
                    <a:pt x="263560" y="189944"/>
                  </a:lnTo>
                  <a:lnTo>
                    <a:pt x="246720" y="150096"/>
                  </a:lnTo>
                  <a:lnTo>
                    <a:pt x="224134" y="113705"/>
                  </a:lnTo>
                  <a:lnTo>
                    <a:pt x="196376" y="81344"/>
                  </a:lnTo>
                  <a:lnTo>
                    <a:pt x="164016" y="53585"/>
                  </a:lnTo>
                  <a:lnTo>
                    <a:pt x="127626" y="30999"/>
                  </a:lnTo>
                  <a:lnTo>
                    <a:pt x="87779" y="14158"/>
                  </a:lnTo>
                  <a:lnTo>
                    <a:pt x="45046" y="3634"/>
                  </a:lnTo>
                  <a:lnTo>
                    <a:pt x="0" y="0"/>
                  </a:lnTo>
                  <a:lnTo>
                    <a:pt x="0" y="27772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B6860DB3-DC51-983C-5D92-CF6BFB57C7BD}"/>
                </a:ext>
              </a:extLst>
            </p:cNvPr>
            <p:cNvSpPr/>
            <p:nvPr/>
          </p:nvSpPr>
          <p:spPr>
            <a:xfrm>
              <a:off x="15548744" y="9241248"/>
              <a:ext cx="1181735" cy="0"/>
            </a:xfrm>
            <a:custGeom>
              <a:avLst/>
              <a:gdLst/>
              <a:ahLst/>
              <a:cxnLst/>
              <a:rect l="l" t="t" r="r" b="b"/>
              <a:pathLst>
                <a:path w="1181734">
                  <a:moveTo>
                    <a:pt x="1181524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3B5CC94E-89F5-D892-2900-EEDA1668037A}"/>
                </a:ext>
              </a:extLst>
            </p:cNvPr>
            <p:cNvSpPr/>
            <p:nvPr/>
          </p:nvSpPr>
          <p:spPr>
            <a:xfrm>
              <a:off x="15548750" y="9061687"/>
              <a:ext cx="179705" cy="359410"/>
            </a:xfrm>
            <a:custGeom>
              <a:avLst/>
              <a:gdLst/>
              <a:ahLst/>
              <a:cxnLst/>
              <a:rect l="l" t="t" r="r" b="b"/>
              <a:pathLst>
                <a:path w="179705" h="359409">
                  <a:moveTo>
                    <a:pt x="179554" y="359119"/>
                  </a:moveTo>
                  <a:lnTo>
                    <a:pt x="0" y="179565"/>
                  </a:lnTo>
                  <a:lnTo>
                    <a:pt x="179554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233B43DB-9643-AB70-BE47-6B92C91BC836}"/>
                </a:ext>
              </a:extLst>
            </p:cNvPr>
            <p:cNvSpPr/>
            <p:nvPr/>
          </p:nvSpPr>
          <p:spPr>
            <a:xfrm>
              <a:off x="11421505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F99F5A5A-CC6E-699E-9C94-3214DFE2E292}"/>
                </a:ext>
              </a:extLst>
            </p:cNvPr>
            <p:cNvSpPr/>
            <p:nvPr/>
          </p:nvSpPr>
          <p:spPr>
            <a:xfrm>
              <a:off x="11421505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9BE49274-E271-9527-3ADE-5B753D9F2ADE}"/>
                </a:ext>
              </a:extLst>
            </p:cNvPr>
            <p:cNvSpPr/>
            <p:nvPr/>
          </p:nvSpPr>
          <p:spPr>
            <a:xfrm>
              <a:off x="11883667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219E8229-6B39-4770-CCED-596179AAADA4}"/>
                </a:ext>
              </a:extLst>
            </p:cNvPr>
            <p:cNvSpPr/>
            <p:nvPr/>
          </p:nvSpPr>
          <p:spPr>
            <a:xfrm>
              <a:off x="11883667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918E521B-5B3B-B194-51EE-0B422D3C56EC}"/>
                </a:ext>
              </a:extLst>
            </p:cNvPr>
            <p:cNvSpPr/>
            <p:nvPr/>
          </p:nvSpPr>
          <p:spPr>
            <a:xfrm>
              <a:off x="11421505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A3DB46D4-58D4-D816-C8AA-BC5D703F3320}"/>
                </a:ext>
              </a:extLst>
            </p:cNvPr>
            <p:cNvSpPr/>
            <p:nvPr/>
          </p:nvSpPr>
          <p:spPr>
            <a:xfrm>
              <a:off x="11883667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FF404397-1A38-75BD-F876-6A1746D115F6}"/>
                </a:ext>
              </a:extLst>
            </p:cNvPr>
            <p:cNvSpPr/>
            <p:nvPr/>
          </p:nvSpPr>
          <p:spPr>
            <a:xfrm>
              <a:off x="10380686" y="8720271"/>
              <a:ext cx="924560" cy="946785"/>
            </a:xfrm>
            <a:custGeom>
              <a:avLst/>
              <a:gdLst/>
              <a:ahLst/>
              <a:cxnLst/>
              <a:rect l="l" t="t" r="r" b="b"/>
              <a:pathLst>
                <a:path w="924559" h="946784">
                  <a:moveTo>
                    <a:pt x="924317" y="946557"/>
                  </a:moveTo>
                  <a:lnTo>
                    <a:pt x="924317" y="462153"/>
                  </a:lnTo>
                  <a:lnTo>
                    <a:pt x="921931" y="414901"/>
                  </a:lnTo>
                  <a:lnTo>
                    <a:pt x="914928" y="369014"/>
                  </a:lnTo>
                  <a:lnTo>
                    <a:pt x="903539" y="324723"/>
                  </a:lnTo>
                  <a:lnTo>
                    <a:pt x="887998" y="282263"/>
                  </a:lnTo>
                  <a:lnTo>
                    <a:pt x="868537" y="241864"/>
                  </a:lnTo>
                  <a:lnTo>
                    <a:pt x="845388" y="203759"/>
                  </a:lnTo>
                  <a:lnTo>
                    <a:pt x="818783" y="168181"/>
                  </a:lnTo>
                  <a:lnTo>
                    <a:pt x="788955" y="135362"/>
                  </a:lnTo>
                  <a:lnTo>
                    <a:pt x="756135" y="105534"/>
                  </a:lnTo>
                  <a:lnTo>
                    <a:pt x="720557" y="78929"/>
                  </a:lnTo>
                  <a:lnTo>
                    <a:pt x="682452" y="55779"/>
                  </a:lnTo>
                  <a:lnTo>
                    <a:pt x="642054" y="36318"/>
                  </a:lnTo>
                  <a:lnTo>
                    <a:pt x="599593" y="20777"/>
                  </a:lnTo>
                  <a:lnTo>
                    <a:pt x="555303" y="9389"/>
                  </a:lnTo>
                  <a:lnTo>
                    <a:pt x="509416" y="2386"/>
                  </a:lnTo>
                  <a:lnTo>
                    <a:pt x="462163" y="0"/>
                  </a:lnTo>
                  <a:lnTo>
                    <a:pt x="414909" y="2386"/>
                  </a:lnTo>
                  <a:lnTo>
                    <a:pt x="369021" y="9389"/>
                  </a:lnTo>
                  <a:lnTo>
                    <a:pt x="324729" y="20777"/>
                  </a:lnTo>
                  <a:lnTo>
                    <a:pt x="282267" y="36318"/>
                  </a:lnTo>
                  <a:lnTo>
                    <a:pt x="241867" y="55779"/>
                  </a:lnTo>
                  <a:lnTo>
                    <a:pt x="203762" y="78929"/>
                  </a:lnTo>
                  <a:lnTo>
                    <a:pt x="168183" y="105534"/>
                  </a:lnTo>
                  <a:lnTo>
                    <a:pt x="135363" y="135362"/>
                  </a:lnTo>
                  <a:lnTo>
                    <a:pt x="105534" y="168181"/>
                  </a:lnTo>
                  <a:lnTo>
                    <a:pt x="78929" y="203759"/>
                  </a:lnTo>
                  <a:lnTo>
                    <a:pt x="55780" y="241864"/>
                  </a:lnTo>
                  <a:lnTo>
                    <a:pt x="36318" y="282263"/>
                  </a:lnTo>
                  <a:lnTo>
                    <a:pt x="20777" y="324723"/>
                  </a:lnTo>
                  <a:lnTo>
                    <a:pt x="9389" y="369014"/>
                  </a:lnTo>
                  <a:lnTo>
                    <a:pt x="2386" y="414901"/>
                  </a:lnTo>
                  <a:lnTo>
                    <a:pt x="0" y="462153"/>
                  </a:lnTo>
                  <a:lnTo>
                    <a:pt x="0" y="94655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E923FBAE-29CA-9B0E-2FD6-88999F78097B}"/>
                </a:ext>
              </a:extLst>
            </p:cNvPr>
            <p:cNvSpPr/>
            <p:nvPr/>
          </p:nvSpPr>
          <p:spPr>
            <a:xfrm>
              <a:off x="10565700" y="8905282"/>
              <a:ext cx="554355" cy="762000"/>
            </a:xfrm>
            <a:custGeom>
              <a:avLst/>
              <a:gdLst/>
              <a:ahLst/>
              <a:cxnLst/>
              <a:rect l="l" t="t" r="r" b="b"/>
              <a:pathLst>
                <a:path w="554354" h="762000">
                  <a:moveTo>
                    <a:pt x="0" y="761547"/>
                  </a:moveTo>
                  <a:lnTo>
                    <a:pt x="0" y="277143"/>
                  </a:lnTo>
                  <a:lnTo>
                    <a:pt x="4465" y="227326"/>
                  </a:lnTo>
                  <a:lnTo>
                    <a:pt x="17338" y="180438"/>
                  </a:lnTo>
                  <a:lnTo>
                    <a:pt x="37837" y="137263"/>
                  </a:lnTo>
                  <a:lnTo>
                    <a:pt x="65180" y="98582"/>
                  </a:lnTo>
                  <a:lnTo>
                    <a:pt x="98582" y="65180"/>
                  </a:lnTo>
                  <a:lnTo>
                    <a:pt x="137263" y="37837"/>
                  </a:lnTo>
                  <a:lnTo>
                    <a:pt x="180438" y="17338"/>
                  </a:lnTo>
                  <a:lnTo>
                    <a:pt x="227326" y="4465"/>
                  </a:lnTo>
                  <a:lnTo>
                    <a:pt x="277143" y="0"/>
                  </a:lnTo>
                  <a:lnTo>
                    <a:pt x="326960" y="4465"/>
                  </a:lnTo>
                  <a:lnTo>
                    <a:pt x="373849" y="17338"/>
                  </a:lnTo>
                  <a:lnTo>
                    <a:pt x="417026" y="37837"/>
                  </a:lnTo>
                  <a:lnTo>
                    <a:pt x="455708" y="65180"/>
                  </a:lnTo>
                  <a:lnTo>
                    <a:pt x="489112" y="98582"/>
                  </a:lnTo>
                  <a:lnTo>
                    <a:pt x="516456" y="137263"/>
                  </a:lnTo>
                  <a:lnTo>
                    <a:pt x="536957" y="180438"/>
                  </a:lnTo>
                  <a:lnTo>
                    <a:pt x="549831" y="227326"/>
                  </a:lnTo>
                  <a:lnTo>
                    <a:pt x="554297" y="277143"/>
                  </a:lnTo>
                  <a:lnTo>
                    <a:pt x="554297" y="76154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12A4922F-FF6C-5420-F999-AD906592AC39}"/>
                </a:ext>
              </a:extLst>
            </p:cNvPr>
            <p:cNvSpPr/>
            <p:nvPr/>
          </p:nvSpPr>
          <p:spPr>
            <a:xfrm>
              <a:off x="10750652" y="9090229"/>
              <a:ext cx="184785" cy="577215"/>
            </a:xfrm>
            <a:custGeom>
              <a:avLst/>
              <a:gdLst/>
              <a:ahLst/>
              <a:cxnLst/>
              <a:rect l="l" t="t" r="r" b="b"/>
              <a:pathLst>
                <a:path w="184784" h="577215">
                  <a:moveTo>
                    <a:pt x="184392" y="576600"/>
                  </a:moveTo>
                  <a:lnTo>
                    <a:pt x="184392" y="92196"/>
                  </a:lnTo>
                  <a:lnTo>
                    <a:pt x="177147" y="56308"/>
                  </a:lnTo>
                  <a:lnTo>
                    <a:pt x="157389" y="27003"/>
                  </a:lnTo>
                  <a:lnTo>
                    <a:pt x="128083" y="7245"/>
                  </a:lnTo>
                  <a:lnTo>
                    <a:pt x="92196" y="0"/>
                  </a:lnTo>
                  <a:lnTo>
                    <a:pt x="56308" y="7245"/>
                  </a:lnTo>
                  <a:lnTo>
                    <a:pt x="27003" y="27003"/>
                  </a:lnTo>
                  <a:lnTo>
                    <a:pt x="7245" y="56308"/>
                  </a:lnTo>
                  <a:lnTo>
                    <a:pt x="0" y="92196"/>
                  </a:lnTo>
                  <a:lnTo>
                    <a:pt x="0" y="57660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5C0730FB-C3C6-7939-9FD0-3CE345CD3FF6}"/>
                </a:ext>
              </a:extLst>
            </p:cNvPr>
            <p:cNvSpPr/>
            <p:nvPr/>
          </p:nvSpPr>
          <p:spPr>
            <a:xfrm>
              <a:off x="13615666" y="7773105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692879" y="559040"/>
                  </a:moveTo>
                  <a:lnTo>
                    <a:pt x="745378" y="525705"/>
                  </a:lnTo>
                  <a:lnTo>
                    <a:pt x="796328" y="500566"/>
                  </a:lnTo>
                  <a:lnTo>
                    <a:pt x="844174" y="482410"/>
                  </a:lnTo>
                  <a:lnTo>
                    <a:pt x="887359" y="470017"/>
                  </a:lnTo>
                  <a:lnTo>
                    <a:pt x="924327" y="462174"/>
                  </a:lnTo>
                  <a:lnTo>
                    <a:pt x="886786" y="453607"/>
                  </a:lnTo>
                  <a:lnTo>
                    <a:pt x="842572" y="440172"/>
                  </a:lnTo>
                  <a:lnTo>
                    <a:pt x="793393" y="420595"/>
                  </a:lnTo>
                  <a:lnTo>
                    <a:pt x="740955" y="393597"/>
                  </a:lnTo>
                  <a:lnTo>
                    <a:pt x="686963" y="357905"/>
                  </a:lnTo>
                  <a:lnTo>
                    <a:pt x="635466" y="314426"/>
                  </a:lnTo>
                  <a:lnTo>
                    <a:pt x="592294" y="268442"/>
                  </a:lnTo>
                  <a:lnTo>
                    <a:pt x="556719" y="221425"/>
                  </a:lnTo>
                  <a:lnTo>
                    <a:pt x="528015" y="174846"/>
                  </a:lnTo>
                  <a:lnTo>
                    <a:pt x="505458" y="130176"/>
                  </a:lnTo>
                  <a:lnTo>
                    <a:pt x="488320" y="88885"/>
                  </a:lnTo>
                  <a:lnTo>
                    <a:pt x="475876" y="52445"/>
                  </a:lnTo>
                  <a:lnTo>
                    <a:pt x="462163" y="0"/>
                  </a:lnTo>
                  <a:lnTo>
                    <a:pt x="456928" y="22326"/>
                  </a:lnTo>
                  <a:lnTo>
                    <a:pt x="436007" y="88885"/>
                  </a:lnTo>
                  <a:lnTo>
                    <a:pt x="418869" y="130176"/>
                  </a:lnTo>
                  <a:lnTo>
                    <a:pt x="396311" y="174846"/>
                  </a:lnTo>
                  <a:lnTo>
                    <a:pt x="367608" y="221425"/>
                  </a:lnTo>
                  <a:lnTo>
                    <a:pt x="332033" y="268442"/>
                  </a:lnTo>
                  <a:lnTo>
                    <a:pt x="288861" y="314426"/>
                  </a:lnTo>
                  <a:lnTo>
                    <a:pt x="237364" y="357905"/>
                  </a:lnTo>
                  <a:lnTo>
                    <a:pt x="183372" y="393597"/>
                  </a:lnTo>
                  <a:lnTo>
                    <a:pt x="130934" y="420595"/>
                  </a:lnTo>
                  <a:lnTo>
                    <a:pt x="81754" y="440172"/>
                  </a:lnTo>
                  <a:lnTo>
                    <a:pt x="37541" y="453607"/>
                  </a:lnTo>
                  <a:lnTo>
                    <a:pt x="0" y="462174"/>
                  </a:lnTo>
                  <a:lnTo>
                    <a:pt x="36968" y="470017"/>
                  </a:lnTo>
                  <a:lnTo>
                    <a:pt x="80153" y="482410"/>
                  </a:lnTo>
                  <a:lnTo>
                    <a:pt x="127999" y="500566"/>
                  </a:lnTo>
                  <a:lnTo>
                    <a:pt x="178949" y="525705"/>
                  </a:lnTo>
                  <a:lnTo>
                    <a:pt x="231448" y="559040"/>
                  </a:lnTo>
                  <a:lnTo>
                    <a:pt x="285088" y="602906"/>
                  </a:lnTo>
                  <a:lnTo>
                    <a:pt x="329894" y="649755"/>
                  </a:lnTo>
                  <a:lnTo>
                    <a:pt x="366651" y="697957"/>
                  </a:lnTo>
                  <a:lnTo>
                    <a:pt x="396145" y="745884"/>
                  </a:lnTo>
                  <a:lnTo>
                    <a:pt x="419161" y="791904"/>
                  </a:lnTo>
                  <a:lnTo>
                    <a:pt x="436486" y="834389"/>
                  </a:lnTo>
                  <a:lnTo>
                    <a:pt x="448904" y="871710"/>
                  </a:lnTo>
                  <a:lnTo>
                    <a:pt x="462163" y="924338"/>
                  </a:lnTo>
                  <a:lnTo>
                    <a:pt x="467126" y="902236"/>
                  </a:lnTo>
                  <a:lnTo>
                    <a:pt x="487843" y="834389"/>
                  </a:lnTo>
                  <a:lnTo>
                    <a:pt x="505169" y="791904"/>
                  </a:lnTo>
                  <a:lnTo>
                    <a:pt x="528186" y="745884"/>
                  </a:lnTo>
                  <a:lnTo>
                    <a:pt x="557680" y="697957"/>
                  </a:lnTo>
                  <a:lnTo>
                    <a:pt x="594437" y="649755"/>
                  </a:lnTo>
                  <a:lnTo>
                    <a:pt x="639241" y="602906"/>
                  </a:lnTo>
                  <a:lnTo>
                    <a:pt x="692879" y="559040"/>
                  </a:lnTo>
                  <a:close/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F4643BA5-0203-76C9-A40E-FB3C603CA8AA}"/>
                </a:ext>
              </a:extLst>
            </p:cNvPr>
            <p:cNvSpPr/>
            <p:nvPr/>
          </p:nvSpPr>
          <p:spPr>
            <a:xfrm>
              <a:off x="14077832" y="7630546"/>
              <a:ext cx="0" cy="142875"/>
            </a:xfrm>
            <a:custGeom>
              <a:avLst/>
              <a:gdLst/>
              <a:ahLst/>
              <a:cxnLst/>
              <a:rect l="l" t="t" r="r" b="b"/>
              <a:pathLst>
                <a:path h="142875">
                  <a:moveTo>
                    <a:pt x="0" y="142561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>
              <a:extLst>
                <a:ext uri="{FF2B5EF4-FFF2-40B4-BE49-F238E27FC236}">
                  <a16:creationId xmlns:a16="http://schemas.microsoft.com/office/drawing/2014/main" id="{64CB4CFC-D0DD-B653-9FA5-EE0D183D2030}"/>
                </a:ext>
              </a:extLst>
            </p:cNvPr>
            <p:cNvSpPr/>
            <p:nvPr/>
          </p:nvSpPr>
          <p:spPr>
            <a:xfrm>
              <a:off x="13247529" y="8235277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384449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>
              <a:extLst>
                <a:ext uri="{FF2B5EF4-FFF2-40B4-BE49-F238E27FC236}">
                  <a16:creationId xmlns:a16="http://schemas.microsoft.com/office/drawing/2014/main" id="{8D923F39-FD9E-97EC-764D-55863BA29F4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6197" y="7831321"/>
              <a:ext cx="215585" cy="215585"/>
            </a:xfrm>
            <a:prstGeom prst="rect">
              <a:avLst/>
            </a:prstGeom>
          </p:spPr>
        </p:pic>
        <p:pic>
          <p:nvPicPr>
            <p:cNvPr id="113" name="object 113">
              <a:extLst>
                <a:ext uri="{FF2B5EF4-FFF2-40B4-BE49-F238E27FC236}">
                  <a16:creationId xmlns:a16="http://schemas.microsoft.com/office/drawing/2014/main" id="{D8BADE8D-8D64-4A89-9EEF-48623F9B908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66207" y="8423646"/>
              <a:ext cx="215574" cy="215585"/>
            </a:xfrm>
            <a:prstGeom prst="rect">
              <a:avLst/>
            </a:prstGeom>
          </p:spPr>
        </p:pic>
        <p:pic>
          <p:nvPicPr>
            <p:cNvPr id="114" name="object 114">
              <a:extLst>
                <a:ext uri="{FF2B5EF4-FFF2-40B4-BE49-F238E27FC236}">
                  <a16:creationId xmlns:a16="http://schemas.microsoft.com/office/drawing/2014/main" id="{F6A74C24-E28D-95C1-66F6-A1FC50E7C91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73883" y="8423646"/>
              <a:ext cx="215574" cy="215585"/>
            </a:xfrm>
            <a:prstGeom prst="rect">
              <a:avLst/>
            </a:prstGeom>
          </p:spPr>
        </p:pic>
        <p:pic>
          <p:nvPicPr>
            <p:cNvPr id="115" name="object 115">
              <a:extLst>
                <a:ext uri="{FF2B5EF4-FFF2-40B4-BE49-F238E27FC236}">
                  <a16:creationId xmlns:a16="http://schemas.microsoft.com/office/drawing/2014/main" id="{3049C3AC-5B8E-BABC-DF99-043F5E1654B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3883" y="7831320"/>
              <a:ext cx="215574" cy="215585"/>
            </a:xfrm>
            <a:prstGeom prst="rect">
              <a:avLst/>
            </a:prstGeom>
          </p:spPr>
        </p:pic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2D913D62-2CEB-0747-5E90-60F412923A24}"/>
                </a:ext>
              </a:extLst>
            </p:cNvPr>
            <p:cNvSpPr/>
            <p:nvPr/>
          </p:nvSpPr>
          <p:spPr>
            <a:xfrm>
              <a:off x="14265538" y="6619625"/>
              <a:ext cx="1789430" cy="1052195"/>
            </a:xfrm>
            <a:custGeom>
              <a:avLst/>
              <a:gdLst/>
              <a:ahLst/>
              <a:cxnLst/>
              <a:rect l="l" t="t" r="r" b="b"/>
              <a:pathLst>
                <a:path w="1789430" h="1052195">
                  <a:moveTo>
                    <a:pt x="1789223" y="1051894"/>
                  </a:moveTo>
                  <a:lnTo>
                    <a:pt x="1789223" y="610913"/>
                  </a:lnTo>
                  <a:lnTo>
                    <a:pt x="567103" y="0"/>
                  </a:lnTo>
                  <a:lnTo>
                    <a:pt x="0" y="283478"/>
                  </a:lnTo>
                  <a:lnTo>
                    <a:pt x="206841" y="386972"/>
                  </a:lnTo>
                  <a:lnTo>
                    <a:pt x="283624" y="425358"/>
                  </a:lnTo>
                  <a:lnTo>
                    <a:pt x="567103" y="283478"/>
                  </a:lnTo>
                  <a:lnTo>
                    <a:pt x="850717" y="425358"/>
                  </a:lnTo>
                  <a:lnTo>
                    <a:pt x="927353" y="386972"/>
                  </a:lnTo>
                  <a:lnTo>
                    <a:pt x="1134195" y="283478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7C2FBBB5-0929-FBED-258E-D03E19195F10}"/>
                </a:ext>
              </a:extLst>
            </p:cNvPr>
            <p:cNvSpPr/>
            <p:nvPr/>
          </p:nvSpPr>
          <p:spPr>
            <a:xfrm>
              <a:off x="14077933" y="7044994"/>
              <a:ext cx="755015" cy="283845"/>
            </a:xfrm>
            <a:custGeom>
              <a:avLst/>
              <a:gdLst/>
              <a:ahLst/>
              <a:cxnLst/>
              <a:rect l="l" t="t" r="r" b="b"/>
              <a:pathLst>
                <a:path w="755015" h="283845">
                  <a:moveTo>
                    <a:pt x="187606" y="141733"/>
                  </a:moveTo>
                  <a:lnTo>
                    <a:pt x="394448" y="245081"/>
                  </a:lnTo>
                  <a:lnTo>
                    <a:pt x="471221" y="283478"/>
                  </a:lnTo>
                  <a:lnTo>
                    <a:pt x="754699" y="141733"/>
                  </a:lnTo>
                  <a:lnTo>
                    <a:pt x="471221" y="0"/>
                  </a:lnTo>
                  <a:lnTo>
                    <a:pt x="0" y="23549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A2CDD7AD-53ED-D6E0-59D9-2E857FD5212F}"/>
                </a:ext>
              </a:extLst>
            </p:cNvPr>
            <p:cNvSpPr/>
            <p:nvPr/>
          </p:nvSpPr>
          <p:spPr>
            <a:xfrm>
              <a:off x="14832633" y="7044988"/>
              <a:ext cx="567690" cy="283845"/>
            </a:xfrm>
            <a:custGeom>
              <a:avLst/>
              <a:gdLst/>
              <a:ahLst/>
              <a:cxnLst/>
              <a:rect l="l" t="t" r="r" b="b"/>
              <a:pathLst>
                <a:path w="567690" h="283845">
                  <a:moveTo>
                    <a:pt x="283624" y="283478"/>
                  </a:moveTo>
                  <a:lnTo>
                    <a:pt x="360261" y="245092"/>
                  </a:lnTo>
                  <a:lnTo>
                    <a:pt x="567103" y="141733"/>
                  </a:lnTo>
                  <a:lnTo>
                    <a:pt x="283624" y="0"/>
                  </a:lnTo>
                  <a:lnTo>
                    <a:pt x="0" y="141733"/>
                  </a:lnTo>
                  <a:lnTo>
                    <a:pt x="283624" y="283478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DA48ED87-FA4B-22D9-230E-D6F4C2C6C623}"/>
                </a:ext>
              </a:extLst>
            </p:cNvPr>
            <p:cNvSpPr/>
            <p:nvPr/>
          </p:nvSpPr>
          <p:spPr>
            <a:xfrm>
              <a:off x="14252940" y="7328471"/>
              <a:ext cx="1146810" cy="425450"/>
            </a:xfrm>
            <a:custGeom>
              <a:avLst/>
              <a:gdLst/>
              <a:ahLst/>
              <a:cxnLst/>
              <a:rect l="l" t="t" r="r" b="b"/>
              <a:pathLst>
                <a:path w="1146809" h="425450">
                  <a:moveTo>
                    <a:pt x="0" y="135430"/>
                  </a:moveTo>
                  <a:lnTo>
                    <a:pt x="219448" y="245228"/>
                  </a:lnTo>
                  <a:lnTo>
                    <a:pt x="579699" y="425358"/>
                  </a:lnTo>
                  <a:lnTo>
                    <a:pt x="939950" y="245228"/>
                  </a:lnTo>
                  <a:lnTo>
                    <a:pt x="1146792" y="141733"/>
                  </a:lnTo>
                  <a:lnTo>
                    <a:pt x="863314" y="0"/>
                  </a:lnTo>
                  <a:lnTo>
                    <a:pt x="579699" y="141733"/>
                  </a:lnTo>
                  <a:lnTo>
                    <a:pt x="296221" y="0"/>
                  </a:lnTo>
                  <a:lnTo>
                    <a:pt x="0" y="13543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8E4C11E9-A479-B0B0-A12C-4E02D2869F27}"/>
                </a:ext>
              </a:extLst>
            </p:cNvPr>
            <p:cNvSpPr/>
            <p:nvPr/>
          </p:nvSpPr>
          <p:spPr>
            <a:xfrm>
              <a:off x="13251223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92919A85-96FF-5095-2EDA-1E7B5DEEC7ED}"/>
                </a:ext>
              </a:extLst>
            </p:cNvPr>
            <p:cNvSpPr/>
            <p:nvPr/>
          </p:nvSpPr>
          <p:spPr>
            <a:xfrm>
              <a:off x="12649589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DE97FEAB-C5B5-84C7-BBBE-0324198BA9B0}"/>
                </a:ext>
              </a:extLst>
            </p:cNvPr>
            <p:cNvSpPr/>
            <p:nvPr/>
          </p:nvSpPr>
          <p:spPr>
            <a:xfrm>
              <a:off x="13251223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6FAA03C8-284A-2388-93AD-9BDD5B14A150}"/>
                </a:ext>
              </a:extLst>
            </p:cNvPr>
            <p:cNvSpPr/>
            <p:nvPr/>
          </p:nvSpPr>
          <p:spPr>
            <a:xfrm>
              <a:off x="12649589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0573EB59-2365-A4B9-CCDA-BB736E081F31}"/>
                </a:ext>
              </a:extLst>
            </p:cNvPr>
            <p:cNvSpPr/>
            <p:nvPr/>
          </p:nvSpPr>
          <p:spPr>
            <a:xfrm>
              <a:off x="13995164" y="8235276"/>
              <a:ext cx="740410" cy="0"/>
            </a:xfrm>
            <a:custGeom>
              <a:avLst/>
              <a:gdLst/>
              <a:ahLst/>
              <a:cxnLst/>
              <a:rect l="l" t="t" r="r" b="b"/>
              <a:pathLst>
                <a:path w="740409">
                  <a:moveTo>
                    <a:pt x="0" y="0"/>
                  </a:moveTo>
                  <a:lnTo>
                    <a:pt x="739809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6D28DF95-DDED-D42D-C557-6551E8095C17}"/>
                </a:ext>
              </a:extLst>
            </p:cNvPr>
            <p:cNvSpPr/>
            <p:nvPr/>
          </p:nvSpPr>
          <p:spPr>
            <a:xfrm>
              <a:off x="11710868" y="6614924"/>
              <a:ext cx="2269490" cy="661035"/>
            </a:xfrm>
            <a:custGeom>
              <a:avLst/>
              <a:gdLst/>
              <a:ahLst/>
              <a:cxnLst/>
              <a:rect l="l" t="t" r="r" b="b"/>
              <a:pathLst>
                <a:path w="2269490" h="661034">
                  <a:moveTo>
                    <a:pt x="2269218" y="660754"/>
                  </a:moveTo>
                  <a:lnTo>
                    <a:pt x="0" y="660754"/>
                  </a:lnTo>
                  <a:lnTo>
                    <a:pt x="0" y="0"/>
                  </a:lnTo>
                  <a:lnTo>
                    <a:pt x="660754" y="0"/>
                  </a:lnTo>
                  <a:lnTo>
                    <a:pt x="660754" y="660754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>
              <a:extLst>
                <a:ext uri="{FF2B5EF4-FFF2-40B4-BE49-F238E27FC236}">
                  <a16:creationId xmlns:a16="http://schemas.microsoft.com/office/drawing/2014/main" id="{CA3A0D02-DB17-14A8-689E-C4C22E8B17F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8942" y="5485445"/>
              <a:ext cx="7577081" cy="4210903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F1DBE-83D2-8D86-E843-777F9F6D26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17</a:t>
            </a:fld>
            <a:endParaRPr lang="en-US" spc="45"/>
          </a:p>
        </p:txBody>
      </p:sp>
    </p:spTree>
    <p:extLst>
      <p:ext uri="{BB962C8B-B14F-4D97-AF65-F5344CB8AC3E}">
        <p14:creationId xmlns:p14="http://schemas.microsoft.com/office/powerpoint/2010/main" val="52497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6701D-0DD4-5772-43FE-03B9401BE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A3245-ED71-DC36-09E7-C750A8AA8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525" y="772190"/>
            <a:ext cx="17088486" cy="1107996"/>
          </a:xfrm>
        </p:spPr>
        <p:txBody>
          <a:bodyPr/>
          <a:lstStyle/>
          <a:p>
            <a:r>
              <a:rPr lang="en-US" sz="7200" dirty="0">
                <a:latin typeface="IBM Plex Sans Condensed (Headings)"/>
              </a:rPr>
              <a:t>In closing…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48F58-DA1A-2969-A980-5D6D089AB2A3}"/>
              </a:ext>
            </a:extLst>
          </p:cNvPr>
          <p:cNvSpPr txBox="1"/>
          <p:nvPr/>
        </p:nvSpPr>
        <p:spPr>
          <a:xfrm>
            <a:off x="768520" y="2080341"/>
            <a:ext cx="18378461" cy="1231106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700" dirty="0">
                <a:solidFill>
                  <a:srgbClr val="000000"/>
                </a:solidFill>
                <a:latin typeface="IBM Plex Sans Condensed (Headings)"/>
                <a:ea typeface="Roboto"/>
              </a:rPr>
              <a:t>1. </a:t>
            </a:r>
            <a:r>
              <a:rPr lang="en-GB" sz="3700" dirty="0"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The review shows that South Africa’s childcare system </a:t>
            </a:r>
            <a:r>
              <a:rPr lang="en-US" sz="3700" dirty="0"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currently relies on </a:t>
            </a:r>
            <a:r>
              <a:rPr lang="en-US" sz="3700" b="1" dirty="0">
                <a:solidFill>
                  <a:schemeClr val="accent2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women’s unpaid and underpaid </a:t>
            </a:r>
            <a:r>
              <a:rPr lang="en-US" sz="3700" b="1" dirty="0" err="1">
                <a:solidFill>
                  <a:schemeClr val="accent2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labour</a:t>
            </a:r>
            <a:r>
              <a:rPr lang="en-US" sz="3700" b="1" dirty="0">
                <a:solidFill>
                  <a:schemeClr val="accent2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 to compensate for gaps in public provision, funding and support.</a:t>
            </a:r>
            <a:endParaRPr lang="en-GB" sz="3700" b="1" dirty="0">
              <a:solidFill>
                <a:schemeClr val="accent2"/>
              </a:solidFill>
              <a:effectLst/>
              <a:latin typeface="IBM Plex Sans Condensed (Headings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433A3-0462-1AB7-3591-6EDC6EB2EDA5}"/>
              </a:ext>
            </a:extLst>
          </p:cNvPr>
          <p:cNvSpPr txBox="1"/>
          <p:nvPr/>
        </p:nvSpPr>
        <p:spPr>
          <a:xfrm>
            <a:off x="768520" y="3707046"/>
            <a:ext cx="18378461" cy="1800493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700" dirty="0">
                <a:solidFill>
                  <a:srgbClr val="000000"/>
                </a:solidFill>
                <a:latin typeface="IBM Plex Sans Condensed (Headings)"/>
                <a:ea typeface="Roboto"/>
              </a:rPr>
              <a:t>2. </a:t>
            </a:r>
            <a:r>
              <a:rPr lang="en-GB" sz="3700" dirty="0"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While important progress has been made in ECD, policy and funding continue to </a:t>
            </a:r>
            <a:r>
              <a:rPr lang="en-GB" sz="3700" b="1" dirty="0">
                <a:solidFill>
                  <a:schemeClr val="accent6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driving this agenda without locating it within the broader childcare system</a:t>
            </a:r>
            <a:r>
              <a:rPr lang="en-GB" sz="3700" b="1" dirty="0">
                <a:solidFill>
                  <a:schemeClr val="accent6"/>
                </a:solidFill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 and treating childcare as essential social and economic infrastructure</a:t>
            </a:r>
            <a:endParaRPr lang="en-GB" sz="3700" b="1" dirty="0">
              <a:solidFill>
                <a:schemeClr val="accent6"/>
              </a:solidFill>
              <a:effectLst/>
              <a:latin typeface="IBM Plex Sans Condensed (Headings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61424-FD58-3630-C874-7B0D305059B6}"/>
              </a:ext>
            </a:extLst>
          </p:cNvPr>
          <p:cNvSpPr txBox="1"/>
          <p:nvPr/>
        </p:nvSpPr>
        <p:spPr>
          <a:xfrm>
            <a:off x="768519" y="5887748"/>
            <a:ext cx="18378461" cy="1800493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700" dirty="0">
                <a:solidFill>
                  <a:srgbClr val="000000"/>
                </a:solidFill>
                <a:latin typeface="IBM Plex Sans Condensed (Headings)"/>
                <a:ea typeface="Roboto"/>
              </a:rPr>
              <a:t>3. </a:t>
            </a:r>
            <a:r>
              <a:rPr lang="en-GB" sz="3700" dirty="0"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Our efforts have </a:t>
            </a:r>
            <a:r>
              <a:rPr lang="en-GB" sz="3700" b="1" dirty="0">
                <a:solidFill>
                  <a:schemeClr val="accent4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centred on realising children’s rights</a:t>
            </a:r>
            <a:r>
              <a:rPr lang="en-GB" sz="3700" dirty="0">
                <a:solidFill>
                  <a:schemeClr val="accent4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700" dirty="0"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and their development outcomes and largely considered women’s outcomes as a secondary. This is </a:t>
            </a:r>
            <a:r>
              <a:rPr lang="en-GB" sz="3700" b="1" dirty="0">
                <a:solidFill>
                  <a:schemeClr val="accent4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despite a commitment to gender equality and women’s economic participation</a:t>
            </a:r>
            <a:endParaRPr lang="en-GB" sz="3700" dirty="0">
              <a:effectLst/>
              <a:latin typeface="IBM Plex Sans Condensed (Headings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35834F-DADF-E47C-6C12-2FFFDF58C193}"/>
              </a:ext>
            </a:extLst>
          </p:cNvPr>
          <p:cNvSpPr txBox="1"/>
          <p:nvPr/>
        </p:nvSpPr>
        <p:spPr>
          <a:xfrm>
            <a:off x="768518" y="8068450"/>
            <a:ext cx="18378461" cy="1800493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700" dirty="0">
                <a:solidFill>
                  <a:srgbClr val="000000"/>
                </a:solidFill>
                <a:latin typeface="IBM Plex Sans Condensed (Headings)"/>
                <a:ea typeface="Roboto"/>
              </a:rPr>
              <a:t>4. </a:t>
            </a:r>
            <a:r>
              <a:rPr lang="en-ZA" sz="3700" dirty="0">
                <a:solidFill>
                  <a:srgbClr val="000000"/>
                </a:solidFill>
                <a:latin typeface="IBM Plex Sans Condensed (Headings)"/>
                <a:ea typeface="Roboto"/>
              </a:rPr>
              <a:t>Unlocking the full benefits of childcare </a:t>
            </a:r>
            <a:r>
              <a:rPr lang="en-GB" sz="3700" dirty="0"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requires a shift towards </a:t>
            </a:r>
            <a:r>
              <a:rPr lang="en-GB" sz="3700" b="1" dirty="0">
                <a:solidFill>
                  <a:srgbClr val="00579F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integrating both children’s and women’s rights within a holistic view of the childcare system and recognising of childcare as a public good </a:t>
            </a:r>
            <a:r>
              <a:rPr lang="en-ZA" sz="3700" b="1" dirty="0">
                <a:solidFill>
                  <a:srgbClr val="00579F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that necessary for socio-economic wellbeing</a:t>
            </a:r>
            <a:endParaRPr lang="en-GB" sz="3700" b="1" dirty="0">
              <a:solidFill>
                <a:srgbClr val="00579F"/>
              </a:solidFill>
              <a:effectLst/>
              <a:latin typeface="IBM Plex Sans Condensed (Headings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16361-58CC-7EE9-25BC-34237C557BCC}"/>
              </a:ext>
            </a:extLst>
          </p:cNvPr>
          <p:cNvSpPr txBox="1"/>
          <p:nvPr/>
        </p:nvSpPr>
        <p:spPr>
          <a:xfrm>
            <a:off x="9475694" y="12450199"/>
            <a:ext cx="10049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1D60167-4931-47E6-BA6A-407CBD079E47}" type="slidenum">
              <a:rPr lang="en-US" spc="45" smtClean="0">
                <a:latin typeface="IBM Plex Sans Condensed (Headings)"/>
              </a:rPr>
              <a:pPr algn="r"/>
              <a:t>18</a:t>
            </a:fld>
            <a:endParaRPr lang="en-ZA">
              <a:latin typeface="IBM Plex Sans Condensed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7218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56862-A112-3961-17BE-6B96362F3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FD25459-6B74-E817-6E3D-64C61C8C31B4}"/>
              </a:ext>
            </a:extLst>
          </p:cNvPr>
          <p:cNvSpPr/>
          <p:nvPr/>
        </p:nvSpPr>
        <p:spPr>
          <a:xfrm>
            <a:off x="0" y="10133584"/>
            <a:ext cx="20104100" cy="1145540"/>
          </a:xfrm>
          <a:custGeom>
            <a:avLst/>
            <a:gdLst/>
            <a:ahLst/>
            <a:cxnLst/>
            <a:rect l="l" t="t" r="r" b="b"/>
            <a:pathLst>
              <a:path w="20104100" h="1145540">
                <a:moveTo>
                  <a:pt x="20104100" y="0"/>
                </a:moveTo>
                <a:lnTo>
                  <a:pt x="0" y="0"/>
                </a:lnTo>
                <a:lnTo>
                  <a:pt x="0" y="1145336"/>
                </a:lnTo>
                <a:lnTo>
                  <a:pt x="20104100" y="1145336"/>
                </a:lnTo>
                <a:lnTo>
                  <a:pt x="20104100" y="0"/>
                </a:lnTo>
                <a:close/>
              </a:path>
            </a:pathLst>
          </a:custGeom>
          <a:solidFill>
            <a:srgbClr val="EEEBE3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09B1F21D-3709-CDA2-9448-F4F33DC9AF9A}"/>
              </a:ext>
            </a:extLst>
          </p:cNvPr>
          <p:cNvGrpSpPr/>
          <p:nvPr/>
        </p:nvGrpSpPr>
        <p:grpSpPr>
          <a:xfrm>
            <a:off x="17788370" y="690808"/>
            <a:ext cx="2331720" cy="6960870"/>
            <a:chOff x="17788370" y="690808"/>
            <a:chExt cx="2331720" cy="696087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30815EF-E552-9E3F-2CD7-BDA77B573ED3}"/>
                </a:ext>
              </a:extLst>
            </p:cNvPr>
            <p:cNvSpPr/>
            <p:nvPr/>
          </p:nvSpPr>
          <p:spPr>
            <a:xfrm>
              <a:off x="19329255" y="690808"/>
              <a:ext cx="0" cy="4841240"/>
            </a:xfrm>
            <a:custGeom>
              <a:avLst/>
              <a:gdLst/>
              <a:ahLst/>
              <a:cxnLst/>
              <a:rect l="l" t="t" r="r" b="b"/>
              <a:pathLst>
                <a:path h="4841240">
                  <a:moveTo>
                    <a:pt x="0" y="4841161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BECE9D6-37B8-A8BB-8829-5DC523290599}"/>
                </a:ext>
              </a:extLst>
            </p:cNvPr>
            <p:cNvSpPr/>
            <p:nvPr/>
          </p:nvSpPr>
          <p:spPr>
            <a:xfrm>
              <a:off x="18900813" y="5488209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5" y="107956"/>
                  </a:moveTo>
                  <a:lnTo>
                    <a:pt x="987320" y="0"/>
                  </a:lnTo>
                  <a:lnTo>
                    <a:pt x="0" y="493534"/>
                  </a:lnTo>
                  <a:lnTo>
                    <a:pt x="360114" y="673707"/>
                  </a:lnTo>
                  <a:lnTo>
                    <a:pt x="493775" y="740542"/>
                  </a:lnTo>
                  <a:lnTo>
                    <a:pt x="987320" y="493534"/>
                  </a:lnTo>
                  <a:lnTo>
                    <a:pt x="1203285" y="60156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E65C4A56-AF31-1688-35B6-4EEC65160D4B}"/>
                </a:ext>
              </a:extLst>
            </p:cNvPr>
            <p:cNvSpPr/>
            <p:nvPr/>
          </p:nvSpPr>
          <p:spPr>
            <a:xfrm>
              <a:off x="18900819" y="6228751"/>
              <a:ext cx="987425" cy="494030"/>
            </a:xfrm>
            <a:custGeom>
              <a:avLst/>
              <a:gdLst/>
              <a:ahLst/>
              <a:cxnLst/>
              <a:rect l="l" t="t" r="r" b="b"/>
              <a:pathLst>
                <a:path w="987425" h="494029">
                  <a:moveTo>
                    <a:pt x="493775" y="0"/>
                  </a:moveTo>
                  <a:lnTo>
                    <a:pt x="0" y="246767"/>
                  </a:lnTo>
                  <a:lnTo>
                    <a:pt x="360104" y="426699"/>
                  </a:lnTo>
                  <a:lnTo>
                    <a:pt x="493775" y="493534"/>
                  </a:lnTo>
                  <a:lnTo>
                    <a:pt x="987310" y="246767"/>
                  </a:lnTo>
                  <a:lnTo>
                    <a:pt x="493775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D8F6A167-DBDA-7EB8-26CC-C43EE8B5E3E7}"/>
                </a:ext>
              </a:extLst>
            </p:cNvPr>
            <p:cNvSpPr/>
            <p:nvPr/>
          </p:nvSpPr>
          <p:spPr>
            <a:xfrm>
              <a:off x="19888134" y="6367590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4" h="215900">
                  <a:moveTo>
                    <a:pt x="215965" y="0"/>
                  </a:moveTo>
                  <a:lnTo>
                    <a:pt x="0" y="107929"/>
                  </a:lnTo>
                  <a:lnTo>
                    <a:pt x="215965" y="21585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9AE176F7-5C8D-E43E-229B-0899470080AF}"/>
                </a:ext>
              </a:extLst>
            </p:cNvPr>
            <p:cNvSpPr/>
            <p:nvPr/>
          </p:nvSpPr>
          <p:spPr>
            <a:xfrm>
              <a:off x="18900819" y="6722287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0" y="138837"/>
                  </a:moveTo>
                  <a:lnTo>
                    <a:pt x="987310" y="246767"/>
                  </a:lnTo>
                  <a:lnTo>
                    <a:pt x="493775" y="0"/>
                  </a:lnTo>
                  <a:lnTo>
                    <a:pt x="0" y="246767"/>
                  </a:lnTo>
                  <a:lnTo>
                    <a:pt x="360104" y="426950"/>
                  </a:lnTo>
                  <a:lnTo>
                    <a:pt x="987310" y="740542"/>
                  </a:lnTo>
                  <a:lnTo>
                    <a:pt x="1203280" y="632561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A5E3C948-2B18-C237-F6DA-CFD7648DB752}"/>
                </a:ext>
              </a:extLst>
            </p:cNvPr>
            <p:cNvSpPr/>
            <p:nvPr/>
          </p:nvSpPr>
          <p:spPr>
            <a:xfrm>
              <a:off x="19144574" y="7226917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E2629D6-6676-A514-14BE-CA35CAA7F880}"/>
                </a:ext>
              </a:extLst>
            </p:cNvPr>
            <p:cNvSpPr/>
            <p:nvPr/>
          </p:nvSpPr>
          <p:spPr>
            <a:xfrm>
              <a:off x="18333131" y="7036676"/>
              <a:ext cx="1016635" cy="394970"/>
            </a:xfrm>
            <a:custGeom>
              <a:avLst/>
              <a:gdLst/>
              <a:ahLst/>
              <a:cxnLst/>
              <a:rect l="l" t="t" r="r" b="b"/>
              <a:pathLst>
                <a:path w="1016634" h="394970">
                  <a:moveTo>
                    <a:pt x="1016094" y="394490"/>
                  </a:moveTo>
                  <a:lnTo>
                    <a:pt x="390197" y="394490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BCA870D-1BEF-82C2-CB50-1996102AEC91}"/>
                </a:ext>
              </a:extLst>
            </p:cNvPr>
            <p:cNvSpPr/>
            <p:nvPr/>
          </p:nvSpPr>
          <p:spPr>
            <a:xfrm>
              <a:off x="17804128" y="650694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462111" y="0"/>
                  </a:moveTo>
                  <a:lnTo>
                    <a:pt x="414863" y="2385"/>
                  </a:lnTo>
                  <a:lnTo>
                    <a:pt x="368979" y="9388"/>
                  </a:lnTo>
                  <a:lnTo>
                    <a:pt x="324693" y="20775"/>
                  </a:lnTo>
                  <a:lnTo>
                    <a:pt x="282236" y="36314"/>
                  </a:lnTo>
                  <a:lnTo>
                    <a:pt x="241841" y="55774"/>
                  </a:lnTo>
                  <a:lnTo>
                    <a:pt x="203740" y="78921"/>
                  </a:lnTo>
                  <a:lnTo>
                    <a:pt x="168165" y="105523"/>
                  </a:lnTo>
                  <a:lnTo>
                    <a:pt x="135349" y="135349"/>
                  </a:lnTo>
                  <a:lnTo>
                    <a:pt x="105523" y="168165"/>
                  </a:lnTo>
                  <a:lnTo>
                    <a:pt x="78921" y="203740"/>
                  </a:lnTo>
                  <a:lnTo>
                    <a:pt x="55774" y="241841"/>
                  </a:lnTo>
                  <a:lnTo>
                    <a:pt x="36314" y="282236"/>
                  </a:lnTo>
                  <a:lnTo>
                    <a:pt x="20775" y="324693"/>
                  </a:lnTo>
                  <a:lnTo>
                    <a:pt x="9388" y="368979"/>
                  </a:lnTo>
                  <a:lnTo>
                    <a:pt x="2385" y="414863"/>
                  </a:lnTo>
                  <a:lnTo>
                    <a:pt x="0" y="462111"/>
                  </a:lnTo>
                  <a:lnTo>
                    <a:pt x="2385" y="509359"/>
                  </a:lnTo>
                  <a:lnTo>
                    <a:pt x="9388" y="555243"/>
                  </a:lnTo>
                  <a:lnTo>
                    <a:pt x="20775" y="599529"/>
                  </a:lnTo>
                  <a:lnTo>
                    <a:pt x="36314" y="641986"/>
                  </a:lnTo>
                  <a:lnTo>
                    <a:pt x="55774" y="682381"/>
                  </a:lnTo>
                  <a:lnTo>
                    <a:pt x="78921" y="720482"/>
                  </a:lnTo>
                  <a:lnTo>
                    <a:pt x="105523" y="756057"/>
                  </a:lnTo>
                  <a:lnTo>
                    <a:pt x="135349" y="788873"/>
                  </a:lnTo>
                  <a:lnTo>
                    <a:pt x="168165" y="818699"/>
                  </a:lnTo>
                  <a:lnTo>
                    <a:pt x="203740" y="845301"/>
                  </a:lnTo>
                  <a:lnTo>
                    <a:pt x="241841" y="868448"/>
                  </a:lnTo>
                  <a:lnTo>
                    <a:pt x="282236" y="887908"/>
                  </a:lnTo>
                  <a:lnTo>
                    <a:pt x="324693" y="903447"/>
                  </a:lnTo>
                  <a:lnTo>
                    <a:pt x="368979" y="914834"/>
                  </a:lnTo>
                  <a:lnTo>
                    <a:pt x="414863" y="921837"/>
                  </a:lnTo>
                  <a:lnTo>
                    <a:pt x="462111" y="924223"/>
                  </a:lnTo>
                  <a:lnTo>
                    <a:pt x="509359" y="921837"/>
                  </a:lnTo>
                  <a:lnTo>
                    <a:pt x="555243" y="914834"/>
                  </a:lnTo>
                  <a:lnTo>
                    <a:pt x="599529" y="903447"/>
                  </a:lnTo>
                  <a:lnTo>
                    <a:pt x="641986" y="887908"/>
                  </a:lnTo>
                  <a:lnTo>
                    <a:pt x="682381" y="868448"/>
                  </a:lnTo>
                  <a:lnTo>
                    <a:pt x="720482" y="845301"/>
                  </a:lnTo>
                  <a:lnTo>
                    <a:pt x="756057" y="818699"/>
                  </a:lnTo>
                  <a:lnTo>
                    <a:pt x="788873" y="788873"/>
                  </a:lnTo>
                  <a:lnTo>
                    <a:pt x="818699" y="756057"/>
                  </a:lnTo>
                  <a:lnTo>
                    <a:pt x="845301" y="720482"/>
                  </a:lnTo>
                  <a:lnTo>
                    <a:pt x="868448" y="682381"/>
                  </a:lnTo>
                  <a:lnTo>
                    <a:pt x="887908" y="641986"/>
                  </a:lnTo>
                  <a:lnTo>
                    <a:pt x="903447" y="599529"/>
                  </a:lnTo>
                  <a:lnTo>
                    <a:pt x="914834" y="555243"/>
                  </a:lnTo>
                  <a:lnTo>
                    <a:pt x="921837" y="509359"/>
                  </a:lnTo>
                  <a:lnTo>
                    <a:pt x="924223" y="462111"/>
                  </a:lnTo>
                  <a:lnTo>
                    <a:pt x="921837" y="414863"/>
                  </a:lnTo>
                  <a:lnTo>
                    <a:pt x="914834" y="368979"/>
                  </a:lnTo>
                  <a:lnTo>
                    <a:pt x="903447" y="324693"/>
                  </a:lnTo>
                  <a:lnTo>
                    <a:pt x="887908" y="282236"/>
                  </a:lnTo>
                  <a:lnTo>
                    <a:pt x="868448" y="241841"/>
                  </a:lnTo>
                  <a:lnTo>
                    <a:pt x="845301" y="203740"/>
                  </a:lnTo>
                  <a:lnTo>
                    <a:pt x="818699" y="168165"/>
                  </a:lnTo>
                  <a:lnTo>
                    <a:pt x="788873" y="135349"/>
                  </a:lnTo>
                  <a:lnTo>
                    <a:pt x="756057" y="105523"/>
                  </a:lnTo>
                  <a:lnTo>
                    <a:pt x="720482" y="78921"/>
                  </a:lnTo>
                  <a:lnTo>
                    <a:pt x="682381" y="55774"/>
                  </a:lnTo>
                  <a:lnTo>
                    <a:pt x="641986" y="36314"/>
                  </a:lnTo>
                  <a:lnTo>
                    <a:pt x="599529" y="20775"/>
                  </a:lnTo>
                  <a:lnTo>
                    <a:pt x="555243" y="9388"/>
                  </a:lnTo>
                  <a:lnTo>
                    <a:pt x="509359" y="2385"/>
                  </a:lnTo>
                  <a:lnTo>
                    <a:pt x="462111" y="0"/>
                  </a:lnTo>
                  <a:close/>
                </a:path>
                <a:path w="924559" h="924559">
                  <a:moveTo>
                    <a:pt x="462111" y="183764"/>
                  </a:moveTo>
                  <a:lnTo>
                    <a:pt x="507201" y="187413"/>
                  </a:lnTo>
                  <a:lnTo>
                    <a:pt x="549996" y="197977"/>
                  </a:lnTo>
                  <a:lnTo>
                    <a:pt x="589920" y="214878"/>
                  </a:lnTo>
                  <a:lnTo>
                    <a:pt x="626394" y="237539"/>
                  </a:lnTo>
                  <a:lnTo>
                    <a:pt x="658841" y="265381"/>
                  </a:lnTo>
                  <a:lnTo>
                    <a:pt x="686683" y="297828"/>
                  </a:lnTo>
                  <a:lnTo>
                    <a:pt x="709344" y="334302"/>
                  </a:lnTo>
                  <a:lnTo>
                    <a:pt x="726245" y="374226"/>
                  </a:lnTo>
                  <a:lnTo>
                    <a:pt x="736809" y="417021"/>
                  </a:lnTo>
                  <a:lnTo>
                    <a:pt x="740459" y="462111"/>
                  </a:lnTo>
                  <a:lnTo>
                    <a:pt x="736809" y="507201"/>
                  </a:lnTo>
                  <a:lnTo>
                    <a:pt x="726245" y="549996"/>
                  </a:lnTo>
                  <a:lnTo>
                    <a:pt x="709344" y="589920"/>
                  </a:lnTo>
                  <a:lnTo>
                    <a:pt x="686683" y="626394"/>
                  </a:lnTo>
                  <a:lnTo>
                    <a:pt x="658841" y="658841"/>
                  </a:lnTo>
                  <a:lnTo>
                    <a:pt x="626394" y="686683"/>
                  </a:lnTo>
                  <a:lnTo>
                    <a:pt x="589920" y="709344"/>
                  </a:lnTo>
                  <a:lnTo>
                    <a:pt x="549996" y="726245"/>
                  </a:lnTo>
                  <a:lnTo>
                    <a:pt x="507201" y="736809"/>
                  </a:lnTo>
                  <a:lnTo>
                    <a:pt x="462111" y="740459"/>
                  </a:lnTo>
                  <a:lnTo>
                    <a:pt x="417021" y="736809"/>
                  </a:lnTo>
                  <a:lnTo>
                    <a:pt x="374226" y="726245"/>
                  </a:lnTo>
                  <a:lnTo>
                    <a:pt x="334302" y="709344"/>
                  </a:lnTo>
                  <a:lnTo>
                    <a:pt x="297828" y="686683"/>
                  </a:lnTo>
                  <a:lnTo>
                    <a:pt x="265381" y="658841"/>
                  </a:lnTo>
                  <a:lnTo>
                    <a:pt x="237539" y="626394"/>
                  </a:lnTo>
                  <a:lnTo>
                    <a:pt x="214878" y="589920"/>
                  </a:lnTo>
                  <a:lnTo>
                    <a:pt x="197977" y="549996"/>
                  </a:lnTo>
                  <a:lnTo>
                    <a:pt x="187413" y="507201"/>
                  </a:lnTo>
                  <a:lnTo>
                    <a:pt x="183764" y="462111"/>
                  </a:lnTo>
                  <a:lnTo>
                    <a:pt x="187413" y="417021"/>
                  </a:lnTo>
                  <a:lnTo>
                    <a:pt x="197977" y="374226"/>
                  </a:lnTo>
                  <a:lnTo>
                    <a:pt x="214878" y="334302"/>
                  </a:lnTo>
                  <a:lnTo>
                    <a:pt x="237539" y="297828"/>
                  </a:lnTo>
                  <a:lnTo>
                    <a:pt x="265381" y="265381"/>
                  </a:lnTo>
                  <a:lnTo>
                    <a:pt x="297828" y="237539"/>
                  </a:lnTo>
                  <a:lnTo>
                    <a:pt x="334302" y="214878"/>
                  </a:lnTo>
                  <a:lnTo>
                    <a:pt x="374226" y="197977"/>
                  </a:lnTo>
                  <a:lnTo>
                    <a:pt x="417021" y="187413"/>
                  </a:lnTo>
                  <a:lnTo>
                    <a:pt x="462111" y="183764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2A4494A1-92DF-A992-D34F-62CF735CBF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55301" y="6858116"/>
              <a:ext cx="221878" cy="221878"/>
            </a:xfrm>
            <a:prstGeom prst="rect">
              <a:avLst/>
            </a:prstGeom>
          </p:spPr>
        </p:pic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E3D8F3B-FE6A-AA69-1760-E8BC43D0E2C2}"/>
              </a:ext>
            </a:extLst>
          </p:cNvPr>
          <p:cNvSpPr/>
          <p:nvPr/>
        </p:nvSpPr>
        <p:spPr>
          <a:xfrm>
            <a:off x="774845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8980511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1DFDAC4-20C5-5BEE-F136-226FF7EB23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4137" y="1613924"/>
            <a:ext cx="17171569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9000" spc="90" dirty="0">
                <a:ea typeface="Roboto" panose="02000000000000000000" pitchFamily="2" charset="0"/>
              </a:rPr>
              <a:t>Recommendations</a:t>
            </a: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8F4E3B90-B084-8FC4-7FAA-6F11A3222694}"/>
              </a:ext>
            </a:extLst>
          </p:cNvPr>
          <p:cNvGrpSpPr/>
          <p:nvPr/>
        </p:nvGrpSpPr>
        <p:grpSpPr>
          <a:xfrm>
            <a:off x="1165639" y="5529319"/>
            <a:ext cx="7955280" cy="4176395"/>
            <a:chOff x="1165639" y="5529319"/>
            <a:chExt cx="7955280" cy="417639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7358AD1B-700B-552C-2844-8B5E9057C66A}"/>
                </a:ext>
              </a:extLst>
            </p:cNvPr>
            <p:cNvSpPr/>
            <p:nvPr/>
          </p:nvSpPr>
          <p:spPr>
            <a:xfrm>
              <a:off x="3527241" y="718589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204653"/>
                  </a:moveTo>
                  <a:lnTo>
                    <a:pt x="204653" y="0"/>
                  </a:lnTo>
                  <a:lnTo>
                    <a:pt x="408500" y="203847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7A206047-EF3F-6786-BD17-811804356C9E}"/>
                </a:ext>
              </a:extLst>
            </p:cNvPr>
            <p:cNvSpPr/>
            <p:nvPr/>
          </p:nvSpPr>
          <p:spPr>
            <a:xfrm>
              <a:off x="3731491" y="7185900"/>
              <a:ext cx="0" cy="1506220"/>
            </a:xfrm>
            <a:custGeom>
              <a:avLst/>
              <a:gdLst/>
              <a:ahLst/>
              <a:cxnLst/>
              <a:rect l="l" t="t" r="r" b="b"/>
              <a:pathLst>
                <a:path h="1506220">
                  <a:moveTo>
                    <a:pt x="0" y="0"/>
                  </a:moveTo>
                  <a:lnTo>
                    <a:pt x="0" y="1506194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9E6B2DC3-E9B7-B1F7-53B0-E840724A4592}"/>
                </a:ext>
              </a:extLst>
            </p:cNvPr>
            <p:cNvSpPr/>
            <p:nvPr/>
          </p:nvSpPr>
          <p:spPr>
            <a:xfrm>
              <a:off x="4239503" y="9369531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50AF50AF-379E-23A8-590E-BFD1EBEB6DD5}"/>
                </a:ext>
              </a:extLst>
            </p:cNvPr>
            <p:cNvSpPr/>
            <p:nvPr/>
          </p:nvSpPr>
          <p:spPr>
            <a:xfrm>
              <a:off x="4443753" y="8601857"/>
              <a:ext cx="0" cy="972819"/>
            </a:xfrm>
            <a:custGeom>
              <a:avLst/>
              <a:gdLst/>
              <a:ahLst/>
              <a:cxnLst/>
              <a:rect l="l" t="t" r="r" b="b"/>
              <a:pathLst>
                <a:path h="972820">
                  <a:moveTo>
                    <a:pt x="0" y="97232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D1A4AD76-CDEA-CE7B-04A6-AF654BF0CA7B}"/>
                </a:ext>
              </a:extLst>
            </p:cNvPr>
            <p:cNvSpPr/>
            <p:nvPr/>
          </p:nvSpPr>
          <p:spPr>
            <a:xfrm>
              <a:off x="7366834" y="7948804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4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23B48D10-995D-650C-F559-5A7947820CEA}"/>
                </a:ext>
              </a:extLst>
            </p:cNvPr>
            <p:cNvSpPr/>
            <p:nvPr/>
          </p:nvSpPr>
          <p:spPr>
            <a:xfrm>
              <a:off x="7023995" y="8153055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4">
                  <a:moveTo>
                    <a:pt x="547491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7D0D8922-7027-FB7B-E5EB-91F630BB934E}"/>
                </a:ext>
              </a:extLst>
            </p:cNvPr>
            <p:cNvSpPr/>
            <p:nvPr/>
          </p:nvSpPr>
          <p:spPr>
            <a:xfrm>
              <a:off x="4058857" y="7645866"/>
              <a:ext cx="936625" cy="1463040"/>
            </a:xfrm>
            <a:custGeom>
              <a:avLst/>
              <a:gdLst/>
              <a:ahLst/>
              <a:cxnLst/>
              <a:rect l="l" t="t" r="r" b="b"/>
              <a:pathLst>
                <a:path w="936625" h="1463040">
                  <a:moveTo>
                    <a:pt x="936463" y="1462803"/>
                  </a:moveTo>
                  <a:lnTo>
                    <a:pt x="621310" y="1462803"/>
                  </a:lnTo>
                  <a:lnTo>
                    <a:pt x="579556" y="1421049"/>
                  </a:lnTo>
                  <a:lnTo>
                    <a:pt x="539755" y="1381247"/>
                  </a:lnTo>
                  <a:lnTo>
                    <a:pt x="501645" y="1343138"/>
                  </a:lnTo>
                  <a:lnTo>
                    <a:pt x="464968" y="1306461"/>
                  </a:lnTo>
                  <a:lnTo>
                    <a:pt x="429462" y="1270955"/>
                  </a:lnTo>
                  <a:lnTo>
                    <a:pt x="394868" y="1236360"/>
                  </a:lnTo>
                  <a:lnTo>
                    <a:pt x="360924" y="1202417"/>
                  </a:lnTo>
                  <a:lnTo>
                    <a:pt x="327371" y="1168863"/>
                  </a:lnTo>
                  <a:lnTo>
                    <a:pt x="293947" y="1135440"/>
                  </a:lnTo>
                  <a:lnTo>
                    <a:pt x="260394" y="1101886"/>
                  </a:lnTo>
                  <a:lnTo>
                    <a:pt x="226449" y="1067942"/>
                  </a:lnTo>
                  <a:lnTo>
                    <a:pt x="191854" y="1033347"/>
                  </a:lnTo>
                  <a:lnTo>
                    <a:pt x="156347" y="997840"/>
                  </a:lnTo>
                  <a:lnTo>
                    <a:pt x="119669" y="961162"/>
                  </a:lnTo>
                  <a:lnTo>
                    <a:pt x="81558" y="923051"/>
                  </a:lnTo>
                  <a:lnTo>
                    <a:pt x="41755" y="883248"/>
                  </a:lnTo>
                  <a:lnTo>
                    <a:pt x="0" y="841492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790C64BB-7884-7F30-6E6A-AC1C84BD2A92}"/>
                </a:ext>
              </a:extLst>
            </p:cNvPr>
            <p:cNvSpPr/>
            <p:nvPr/>
          </p:nvSpPr>
          <p:spPr>
            <a:xfrm>
              <a:off x="3438212" y="6674100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1F758AE8-A9B9-A2D3-7307-990D0059D5E8}"/>
                </a:ext>
              </a:extLst>
            </p:cNvPr>
            <p:cNvSpPr/>
            <p:nvPr/>
          </p:nvSpPr>
          <p:spPr>
            <a:xfrm>
              <a:off x="3437927" y="6674389"/>
              <a:ext cx="1013460" cy="1014730"/>
            </a:xfrm>
            <a:custGeom>
              <a:avLst/>
              <a:gdLst/>
              <a:ahLst/>
              <a:cxnLst/>
              <a:rect l="l" t="t" r="r" b="b"/>
              <a:pathLst>
                <a:path w="1013460" h="1014729">
                  <a:moveTo>
                    <a:pt x="0" y="0"/>
                  </a:moveTo>
                  <a:lnTo>
                    <a:pt x="1012984" y="101467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006664A9-3FE6-E2FC-8E15-584739D36F77}"/>
                </a:ext>
              </a:extLst>
            </p:cNvPr>
            <p:cNvSpPr/>
            <p:nvPr/>
          </p:nvSpPr>
          <p:spPr>
            <a:xfrm>
              <a:off x="6367964" y="8190796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A37D56AC-8CF4-F020-4FC0-383A548E9EBB}"/>
                </a:ext>
              </a:extLst>
            </p:cNvPr>
            <p:cNvSpPr/>
            <p:nvPr/>
          </p:nvSpPr>
          <p:spPr>
            <a:xfrm>
              <a:off x="6367680" y="8191084"/>
              <a:ext cx="901065" cy="902969"/>
            </a:xfrm>
            <a:custGeom>
              <a:avLst/>
              <a:gdLst/>
              <a:ahLst/>
              <a:cxnLst/>
              <a:rect l="l" t="t" r="r" b="b"/>
              <a:pathLst>
                <a:path w="901065" h="902970">
                  <a:moveTo>
                    <a:pt x="0" y="0"/>
                  </a:moveTo>
                  <a:lnTo>
                    <a:pt x="900736" y="902569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FF65BB10-4899-ACD5-E8E1-908AD8BDDB12}"/>
                </a:ext>
              </a:extLst>
            </p:cNvPr>
            <p:cNvSpPr/>
            <p:nvPr/>
          </p:nvSpPr>
          <p:spPr>
            <a:xfrm>
              <a:off x="7298027" y="741044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0C1D1133-4613-0485-A8E3-9D9CE3749CE1}"/>
                </a:ext>
              </a:extLst>
            </p:cNvPr>
            <p:cNvSpPr/>
            <p:nvPr/>
          </p:nvSpPr>
          <p:spPr>
            <a:xfrm>
              <a:off x="7297742" y="7410736"/>
              <a:ext cx="722630" cy="723900"/>
            </a:xfrm>
            <a:custGeom>
              <a:avLst/>
              <a:gdLst/>
              <a:ahLst/>
              <a:cxnLst/>
              <a:rect l="l" t="t" r="r" b="b"/>
              <a:pathLst>
                <a:path w="722629" h="723900">
                  <a:moveTo>
                    <a:pt x="0" y="0"/>
                  </a:moveTo>
                  <a:lnTo>
                    <a:pt x="722082" y="723548"/>
                  </a:lnTo>
                </a:path>
              </a:pathLst>
            </a:custGeom>
            <a:ln w="3151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DDCAFCA7-9092-7886-4810-29C00478BDAA}"/>
                </a:ext>
              </a:extLst>
            </p:cNvPr>
            <p:cNvSpPr/>
            <p:nvPr/>
          </p:nvSpPr>
          <p:spPr>
            <a:xfrm>
              <a:off x="1458624" y="7861877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0"/>
                  </a:moveTo>
                  <a:lnTo>
                    <a:pt x="204653" y="204653"/>
                  </a:lnTo>
                  <a:lnTo>
                    <a:pt x="408500" y="806"/>
                  </a:lnTo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D3B5761C-495F-E3E2-F395-BB987C59DB45}"/>
                </a:ext>
              </a:extLst>
            </p:cNvPr>
            <p:cNvSpPr/>
            <p:nvPr/>
          </p:nvSpPr>
          <p:spPr>
            <a:xfrm>
              <a:off x="1662873" y="7488526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0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49CD04CA-7149-D260-80D7-1B9A8807B671}"/>
                </a:ext>
              </a:extLst>
            </p:cNvPr>
            <p:cNvSpPr/>
            <p:nvPr/>
          </p:nvSpPr>
          <p:spPr>
            <a:xfrm>
              <a:off x="5295351" y="7259185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0"/>
                  </a:moveTo>
                  <a:lnTo>
                    <a:pt x="0" y="289425"/>
                  </a:lnTo>
                  <a:lnTo>
                    <a:pt x="288284" y="289425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EDC28110-D936-404D-64B8-7740329E5FB2}"/>
                </a:ext>
              </a:extLst>
            </p:cNvPr>
            <p:cNvSpPr/>
            <p:nvPr/>
          </p:nvSpPr>
          <p:spPr>
            <a:xfrm>
              <a:off x="5295066" y="6950235"/>
              <a:ext cx="598170" cy="598170"/>
            </a:xfrm>
            <a:custGeom>
              <a:avLst/>
              <a:gdLst/>
              <a:ahLst/>
              <a:cxnLst/>
              <a:rect l="l" t="t" r="r" b="b"/>
              <a:pathLst>
                <a:path w="598170" h="598170">
                  <a:moveTo>
                    <a:pt x="0" y="598086"/>
                  </a:moveTo>
                  <a:lnTo>
                    <a:pt x="598086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7E0943A4-EF7B-74A0-07ED-A19EC9E8A7EC}"/>
                </a:ext>
              </a:extLst>
            </p:cNvPr>
            <p:cNvSpPr/>
            <p:nvPr/>
          </p:nvSpPr>
          <p:spPr>
            <a:xfrm>
              <a:off x="2308187" y="5545078"/>
              <a:ext cx="1943735" cy="1943735"/>
            </a:xfrm>
            <a:custGeom>
              <a:avLst/>
              <a:gdLst/>
              <a:ahLst/>
              <a:cxnLst/>
              <a:rect l="l" t="t" r="r" b="b"/>
              <a:pathLst>
                <a:path w="1943735" h="1943734">
                  <a:moveTo>
                    <a:pt x="1554800" y="0"/>
                  </a:moveTo>
                  <a:lnTo>
                    <a:pt x="1554800" y="388689"/>
                  </a:lnTo>
                  <a:lnTo>
                    <a:pt x="1166100" y="388689"/>
                  </a:lnTo>
                  <a:lnTo>
                    <a:pt x="1166100" y="777379"/>
                  </a:lnTo>
                  <a:lnTo>
                    <a:pt x="777400" y="777379"/>
                  </a:lnTo>
                  <a:lnTo>
                    <a:pt x="777400" y="1166069"/>
                  </a:lnTo>
                  <a:lnTo>
                    <a:pt x="388700" y="1166069"/>
                  </a:lnTo>
                  <a:lnTo>
                    <a:pt x="388700" y="1554758"/>
                  </a:lnTo>
                  <a:lnTo>
                    <a:pt x="0" y="1554758"/>
                  </a:lnTo>
                  <a:lnTo>
                    <a:pt x="0" y="1943448"/>
                  </a:lnTo>
                  <a:lnTo>
                    <a:pt x="1943501" y="1943448"/>
                  </a:lnTo>
                  <a:lnTo>
                    <a:pt x="1943501" y="0"/>
                  </a:lnTo>
                  <a:lnTo>
                    <a:pt x="1554800" y="0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C840DB01-073A-155D-CAEC-84AC833116E4}"/>
                </a:ext>
              </a:extLst>
            </p:cNvPr>
            <p:cNvSpPr/>
            <p:nvPr/>
          </p:nvSpPr>
          <p:spPr>
            <a:xfrm>
              <a:off x="5907710" y="9106475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7812C053-8B5A-7495-A188-D34082A8D4D1}"/>
                </a:ext>
              </a:extLst>
            </p:cNvPr>
            <p:cNvSpPr/>
            <p:nvPr/>
          </p:nvSpPr>
          <p:spPr>
            <a:xfrm>
              <a:off x="5907708" y="9292812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DE118AF4-FE2D-CBD8-45A8-426F11E8EB9D}"/>
                </a:ext>
              </a:extLst>
            </p:cNvPr>
            <p:cNvSpPr/>
            <p:nvPr/>
          </p:nvSpPr>
          <p:spPr>
            <a:xfrm>
              <a:off x="5907708" y="9475710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15101497-B81C-2867-3819-FEAF63924BE1}"/>
                </a:ext>
              </a:extLst>
            </p:cNvPr>
            <p:cNvSpPr/>
            <p:nvPr/>
          </p:nvSpPr>
          <p:spPr>
            <a:xfrm>
              <a:off x="5907708" y="9662048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495304EC-19FF-782B-E353-AD004D8E5469}"/>
                </a:ext>
              </a:extLst>
            </p:cNvPr>
            <p:cNvSpPr/>
            <p:nvPr/>
          </p:nvSpPr>
          <p:spPr>
            <a:xfrm>
              <a:off x="8056257" y="8754403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0" y="924830"/>
                  </a:moveTo>
                  <a:lnTo>
                    <a:pt x="924830" y="924830"/>
                  </a:lnTo>
                  <a:lnTo>
                    <a:pt x="924830" y="0"/>
                  </a:lnTo>
                  <a:lnTo>
                    <a:pt x="0" y="0"/>
                  </a:lnTo>
                  <a:lnTo>
                    <a:pt x="0" y="924830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E00AABD-CBB8-860B-321E-7D42444666EF}"/>
                </a:ext>
              </a:extLst>
            </p:cNvPr>
            <p:cNvSpPr/>
            <p:nvPr/>
          </p:nvSpPr>
          <p:spPr>
            <a:xfrm>
              <a:off x="8056253" y="8754406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462415" y="924830"/>
                  </a:moveTo>
                  <a:lnTo>
                    <a:pt x="924830" y="462415"/>
                  </a:lnTo>
                  <a:lnTo>
                    <a:pt x="462415" y="0"/>
                  </a:lnTo>
                  <a:lnTo>
                    <a:pt x="0" y="462415"/>
                  </a:lnTo>
                  <a:lnTo>
                    <a:pt x="462415" y="924830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415F6139-2838-99C1-1BCB-71912462D6C4}"/>
                </a:ext>
              </a:extLst>
            </p:cNvPr>
            <p:cNvSpPr/>
            <p:nvPr/>
          </p:nvSpPr>
          <p:spPr>
            <a:xfrm>
              <a:off x="8287464" y="8985611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0" y="462415"/>
                  </a:moveTo>
                  <a:lnTo>
                    <a:pt x="462415" y="462415"/>
                  </a:lnTo>
                  <a:lnTo>
                    <a:pt x="462415" y="0"/>
                  </a:lnTo>
                  <a:lnTo>
                    <a:pt x="0" y="0"/>
                  </a:lnTo>
                  <a:lnTo>
                    <a:pt x="0" y="462415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E5BDC1FB-D744-0D71-786B-1311A9A01F1E}"/>
                </a:ext>
              </a:extLst>
            </p:cNvPr>
            <p:cNvSpPr/>
            <p:nvPr/>
          </p:nvSpPr>
          <p:spPr>
            <a:xfrm>
              <a:off x="8287461" y="8985611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231207" y="462415"/>
                  </a:moveTo>
                  <a:lnTo>
                    <a:pt x="462415" y="231207"/>
                  </a:lnTo>
                  <a:lnTo>
                    <a:pt x="231207" y="0"/>
                  </a:lnTo>
                  <a:lnTo>
                    <a:pt x="0" y="231207"/>
                  </a:lnTo>
                  <a:lnTo>
                    <a:pt x="231207" y="462415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0A6A2218-8AD5-735D-83F5-709ACB3EA0B4}"/>
                </a:ext>
              </a:extLst>
            </p:cNvPr>
            <p:cNvSpPr/>
            <p:nvPr/>
          </p:nvSpPr>
          <p:spPr>
            <a:xfrm>
              <a:off x="1200462" y="8848224"/>
              <a:ext cx="925194" cy="831215"/>
            </a:xfrm>
            <a:custGeom>
              <a:avLst/>
              <a:gdLst/>
              <a:ahLst/>
              <a:cxnLst/>
              <a:rect l="l" t="t" r="r" b="b"/>
              <a:pathLst>
                <a:path w="925194" h="831215">
                  <a:moveTo>
                    <a:pt x="924820" y="831011"/>
                  </a:moveTo>
                  <a:lnTo>
                    <a:pt x="924820" y="462404"/>
                  </a:lnTo>
                  <a:lnTo>
                    <a:pt x="922432" y="415125"/>
                  </a:lnTo>
                  <a:lnTo>
                    <a:pt x="915425" y="369212"/>
                  </a:lnTo>
                  <a:lnTo>
                    <a:pt x="904030" y="324897"/>
                  </a:lnTo>
                  <a:lnTo>
                    <a:pt x="888481" y="282413"/>
                  </a:lnTo>
                  <a:lnTo>
                    <a:pt x="869009" y="241992"/>
                  </a:lnTo>
                  <a:lnTo>
                    <a:pt x="845847" y="203867"/>
                  </a:lnTo>
                  <a:lnTo>
                    <a:pt x="819227" y="168269"/>
                  </a:lnTo>
                  <a:lnTo>
                    <a:pt x="789383" y="135433"/>
                  </a:lnTo>
                  <a:lnTo>
                    <a:pt x="756545" y="105588"/>
                  </a:lnTo>
                  <a:lnTo>
                    <a:pt x="720948" y="78969"/>
                  </a:lnTo>
                  <a:lnTo>
                    <a:pt x="682822" y="55808"/>
                  </a:lnTo>
                  <a:lnTo>
                    <a:pt x="642402" y="36337"/>
                  </a:lnTo>
                  <a:lnTo>
                    <a:pt x="599918" y="20788"/>
                  </a:lnTo>
                  <a:lnTo>
                    <a:pt x="555604" y="9394"/>
                  </a:lnTo>
                  <a:lnTo>
                    <a:pt x="509692" y="2387"/>
                  </a:lnTo>
                  <a:lnTo>
                    <a:pt x="462415" y="0"/>
                  </a:lnTo>
                  <a:lnTo>
                    <a:pt x="415135" y="2387"/>
                  </a:lnTo>
                  <a:lnTo>
                    <a:pt x="369222" y="9394"/>
                  </a:lnTo>
                  <a:lnTo>
                    <a:pt x="324907" y="20788"/>
                  </a:lnTo>
                  <a:lnTo>
                    <a:pt x="282422" y="36337"/>
                  </a:lnTo>
                  <a:lnTo>
                    <a:pt x="242000" y="55808"/>
                  </a:lnTo>
                  <a:lnTo>
                    <a:pt x="203874" y="78969"/>
                  </a:lnTo>
                  <a:lnTo>
                    <a:pt x="168276" y="105588"/>
                  </a:lnTo>
                  <a:lnTo>
                    <a:pt x="135438" y="135433"/>
                  </a:lnTo>
                  <a:lnTo>
                    <a:pt x="105593" y="168269"/>
                  </a:lnTo>
                  <a:lnTo>
                    <a:pt x="78973" y="203867"/>
                  </a:lnTo>
                  <a:lnTo>
                    <a:pt x="55811" y="241992"/>
                  </a:lnTo>
                  <a:lnTo>
                    <a:pt x="36338" y="282413"/>
                  </a:lnTo>
                  <a:lnTo>
                    <a:pt x="20789" y="324897"/>
                  </a:lnTo>
                  <a:lnTo>
                    <a:pt x="9394" y="369212"/>
                  </a:lnTo>
                  <a:lnTo>
                    <a:pt x="2387" y="415125"/>
                  </a:lnTo>
                  <a:lnTo>
                    <a:pt x="0" y="462404"/>
                  </a:lnTo>
                  <a:lnTo>
                    <a:pt x="0" y="831011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2E6CFDBF-711A-074E-171D-FC598B62CF74}"/>
                </a:ext>
              </a:extLst>
            </p:cNvPr>
            <p:cNvSpPr/>
            <p:nvPr/>
          </p:nvSpPr>
          <p:spPr>
            <a:xfrm>
              <a:off x="1385576" y="9033328"/>
              <a:ext cx="554990" cy="646430"/>
            </a:xfrm>
            <a:custGeom>
              <a:avLst/>
              <a:gdLst/>
              <a:ahLst/>
              <a:cxnLst/>
              <a:rect l="l" t="t" r="r" b="b"/>
              <a:pathLst>
                <a:path w="554989" h="646429">
                  <a:moveTo>
                    <a:pt x="0" y="645907"/>
                  </a:moveTo>
                  <a:lnTo>
                    <a:pt x="0" y="277300"/>
                  </a:lnTo>
                  <a:lnTo>
                    <a:pt x="4467" y="227455"/>
                  </a:lnTo>
                  <a:lnTo>
                    <a:pt x="17348" y="180542"/>
                  </a:lnTo>
                  <a:lnTo>
                    <a:pt x="37860" y="137342"/>
                  </a:lnTo>
                  <a:lnTo>
                    <a:pt x="65218" y="98639"/>
                  </a:lnTo>
                  <a:lnTo>
                    <a:pt x="98639" y="65218"/>
                  </a:lnTo>
                  <a:lnTo>
                    <a:pt x="137342" y="37860"/>
                  </a:lnTo>
                  <a:lnTo>
                    <a:pt x="180542" y="17348"/>
                  </a:lnTo>
                  <a:lnTo>
                    <a:pt x="227455" y="4467"/>
                  </a:lnTo>
                  <a:lnTo>
                    <a:pt x="277300" y="0"/>
                  </a:lnTo>
                  <a:lnTo>
                    <a:pt x="327144" y="4467"/>
                  </a:lnTo>
                  <a:lnTo>
                    <a:pt x="374057" y="17348"/>
                  </a:lnTo>
                  <a:lnTo>
                    <a:pt x="417255" y="37860"/>
                  </a:lnTo>
                  <a:lnTo>
                    <a:pt x="455956" y="65218"/>
                  </a:lnTo>
                  <a:lnTo>
                    <a:pt x="489376" y="98639"/>
                  </a:lnTo>
                  <a:lnTo>
                    <a:pt x="516733" y="137342"/>
                  </a:lnTo>
                  <a:lnTo>
                    <a:pt x="537242" y="180542"/>
                  </a:lnTo>
                  <a:lnTo>
                    <a:pt x="550123" y="227455"/>
                  </a:lnTo>
                  <a:lnTo>
                    <a:pt x="554590" y="277300"/>
                  </a:lnTo>
                  <a:lnTo>
                    <a:pt x="554590" y="64590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B7BE8B60-94C7-7BE2-C6AD-869A394A0952}"/>
                </a:ext>
              </a:extLst>
            </p:cNvPr>
            <p:cNvSpPr/>
            <p:nvPr/>
          </p:nvSpPr>
          <p:spPr>
            <a:xfrm>
              <a:off x="1570625" y="9218381"/>
              <a:ext cx="184785" cy="461009"/>
            </a:xfrm>
            <a:custGeom>
              <a:avLst/>
              <a:gdLst/>
              <a:ahLst/>
              <a:cxnLst/>
              <a:rect l="l" t="t" r="r" b="b"/>
              <a:pathLst>
                <a:path w="184785" h="461009">
                  <a:moveTo>
                    <a:pt x="184497" y="460855"/>
                  </a:moveTo>
                  <a:lnTo>
                    <a:pt x="184497" y="92248"/>
                  </a:lnTo>
                  <a:lnTo>
                    <a:pt x="177248" y="56339"/>
                  </a:lnTo>
                  <a:lnTo>
                    <a:pt x="157479" y="27017"/>
                  </a:lnTo>
                  <a:lnTo>
                    <a:pt x="128157" y="7248"/>
                  </a:lnTo>
                  <a:lnTo>
                    <a:pt x="92248" y="0"/>
                  </a:lnTo>
                  <a:lnTo>
                    <a:pt x="56339" y="7248"/>
                  </a:lnTo>
                  <a:lnTo>
                    <a:pt x="27017" y="27017"/>
                  </a:lnTo>
                  <a:lnTo>
                    <a:pt x="7248" y="56339"/>
                  </a:lnTo>
                  <a:lnTo>
                    <a:pt x="0" y="92248"/>
                  </a:lnTo>
                  <a:lnTo>
                    <a:pt x="0" y="460855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>
              <a:extLst>
                <a:ext uri="{FF2B5EF4-FFF2-40B4-BE49-F238E27FC236}">
                  <a16:creationId xmlns:a16="http://schemas.microsoft.com/office/drawing/2014/main" id="{EF7B74A3-DA26-A54F-9A15-733BC0772BF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639" y="5688406"/>
              <a:ext cx="7954658" cy="4017197"/>
            </a:xfrm>
            <a:prstGeom prst="rect">
              <a:avLst/>
            </a:prstGeom>
          </p:spPr>
        </p:pic>
      </p:grpSp>
      <p:sp>
        <p:nvSpPr>
          <p:cNvPr id="52" name="object 52">
            <a:extLst>
              <a:ext uri="{FF2B5EF4-FFF2-40B4-BE49-F238E27FC236}">
                <a16:creationId xmlns:a16="http://schemas.microsoft.com/office/drawing/2014/main" id="{807EF613-1EE5-D36C-37D6-FCF79C8BAB21}"/>
              </a:ext>
            </a:extLst>
          </p:cNvPr>
          <p:cNvSpPr/>
          <p:nvPr/>
        </p:nvSpPr>
        <p:spPr>
          <a:xfrm>
            <a:off x="20065269" y="757764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0" y="38831"/>
                </a:moveTo>
                <a:lnTo>
                  <a:pt x="38831" y="0"/>
                </a:lnTo>
              </a:path>
            </a:pathLst>
          </a:custGeom>
          <a:ln w="3151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>
            <a:extLst>
              <a:ext uri="{FF2B5EF4-FFF2-40B4-BE49-F238E27FC236}">
                <a16:creationId xmlns:a16="http://schemas.microsoft.com/office/drawing/2014/main" id="{E121236B-3182-FC6C-EA96-EED099A06031}"/>
              </a:ext>
            </a:extLst>
          </p:cNvPr>
          <p:cNvGrpSpPr/>
          <p:nvPr/>
        </p:nvGrpSpPr>
        <p:grpSpPr>
          <a:xfrm>
            <a:off x="19721083" y="8795987"/>
            <a:ext cx="398780" cy="956310"/>
            <a:chOff x="19721083" y="8795987"/>
            <a:chExt cx="398780" cy="956310"/>
          </a:xfrm>
        </p:grpSpPr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284EDD64-264F-8029-7685-DF78248B052E}"/>
                </a:ext>
              </a:extLst>
            </p:cNvPr>
            <p:cNvSpPr/>
            <p:nvPr/>
          </p:nvSpPr>
          <p:spPr>
            <a:xfrm>
              <a:off x="19868516" y="8943549"/>
              <a:ext cx="235585" cy="661670"/>
            </a:xfrm>
            <a:custGeom>
              <a:avLst/>
              <a:gdLst/>
              <a:ahLst/>
              <a:cxnLst/>
              <a:rect l="l" t="t" r="r" b="b"/>
              <a:pathLst>
                <a:path w="235584" h="661670">
                  <a:moveTo>
                    <a:pt x="235584" y="661110"/>
                  </a:moveTo>
                  <a:lnTo>
                    <a:pt x="0" y="661110"/>
                  </a:lnTo>
                  <a:lnTo>
                    <a:pt x="0" y="0"/>
                  </a:lnTo>
                  <a:lnTo>
                    <a:pt x="235584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E39CCF49-0C8B-26A5-9DD5-771F1705F2C5}"/>
                </a:ext>
              </a:extLst>
            </p:cNvPr>
            <p:cNvSpPr/>
            <p:nvPr/>
          </p:nvSpPr>
          <p:spPr>
            <a:xfrm>
              <a:off x="19736841" y="9473474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262850" y="124425"/>
                  </a:moveTo>
                  <a:lnTo>
                    <a:pt x="262850" y="138435"/>
                  </a:lnTo>
                  <a:lnTo>
                    <a:pt x="253072" y="186862"/>
                  </a:lnTo>
                  <a:lnTo>
                    <a:pt x="226408" y="226409"/>
                  </a:lnTo>
                  <a:lnTo>
                    <a:pt x="186858" y="253073"/>
                  </a:lnTo>
                  <a:lnTo>
                    <a:pt x="138425" y="262850"/>
                  </a:lnTo>
                  <a:lnTo>
                    <a:pt x="124425" y="262850"/>
                  </a:lnTo>
                  <a:lnTo>
                    <a:pt x="75992" y="253073"/>
                  </a:lnTo>
                  <a:lnTo>
                    <a:pt x="36442" y="226409"/>
                  </a:lnTo>
                  <a:lnTo>
                    <a:pt x="9777" y="186862"/>
                  </a:lnTo>
                  <a:lnTo>
                    <a:pt x="0" y="13843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2" y="36442"/>
                  </a:lnTo>
                  <a:lnTo>
                    <a:pt x="75992" y="9777"/>
                  </a:lnTo>
                  <a:lnTo>
                    <a:pt x="124425" y="0"/>
                  </a:lnTo>
                  <a:lnTo>
                    <a:pt x="138425" y="0"/>
                  </a:lnTo>
                  <a:lnTo>
                    <a:pt x="186858" y="9777"/>
                  </a:lnTo>
                  <a:lnTo>
                    <a:pt x="226408" y="36442"/>
                  </a:lnTo>
                  <a:lnTo>
                    <a:pt x="253072" y="75992"/>
                  </a:lnTo>
                  <a:lnTo>
                    <a:pt x="262850" y="124425"/>
                  </a:lnTo>
                  <a:close/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A3578989-49EC-622D-579E-B70E009DC4A1}"/>
                </a:ext>
              </a:extLst>
            </p:cNvPr>
            <p:cNvSpPr/>
            <p:nvPr/>
          </p:nvSpPr>
          <p:spPr>
            <a:xfrm>
              <a:off x="19736971" y="881174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138425" y="262850"/>
                  </a:moveTo>
                  <a:lnTo>
                    <a:pt x="124415" y="262850"/>
                  </a:lnTo>
                  <a:lnTo>
                    <a:pt x="75988" y="253072"/>
                  </a:lnTo>
                  <a:lnTo>
                    <a:pt x="36441" y="226408"/>
                  </a:lnTo>
                  <a:lnTo>
                    <a:pt x="9777" y="186858"/>
                  </a:lnTo>
                  <a:lnTo>
                    <a:pt x="0" y="13842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1" y="36442"/>
                  </a:lnTo>
                  <a:lnTo>
                    <a:pt x="75988" y="9777"/>
                  </a:lnTo>
                  <a:lnTo>
                    <a:pt x="124415" y="0"/>
                  </a:lnTo>
                  <a:lnTo>
                    <a:pt x="138425" y="0"/>
                  </a:lnTo>
                  <a:lnTo>
                    <a:pt x="186853" y="9777"/>
                  </a:lnTo>
                  <a:lnTo>
                    <a:pt x="226404" y="36442"/>
                  </a:lnTo>
                  <a:lnTo>
                    <a:pt x="253071" y="75992"/>
                  </a:lnTo>
                  <a:lnTo>
                    <a:pt x="262850" y="124425"/>
                  </a:lnTo>
                  <a:lnTo>
                    <a:pt x="262850" y="138425"/>
                  </a:lnTo>
                  <a:lnTo>
                    <a:pt x="253071" y="186858"/>
                  </a:lnTo>
                  <a:lnTo>
                    <a:pt x="226404" y="226408"/>
                  </a:lnTo>
                  <a:lnTo>
                    <a:pt x="186853" y="253072"/>
                  </a:lnTo>
                  <a:lnTo>
                    <a:pt x="138425" y="262850"/>
                  </a:lnTo>
                  <a:close/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F0F8C522-7EE4-E5DD-2C5A-F631BB180C47}"/>
                </a:ext>
              </a:extLst>
            </p:cNvPr>
            <p:cNvSpPr/>
            <p:nvPr/>
          </p:nvSpPr>
          <p:spPr>
            <a:xfrm>
              <a:off x="20025814" y="9130575"/>
              <a:ext cx="78740" cy="287655"/>
            </a:xfrm>
            <a:custGeom>
              <a:avLst/>
              <a:gdLst/>
              <a:ahLst/>
              <a:cxnLst/>
              <a:rect l="l" t="t" r="r" b="b"/>
              <a:pathLst>
                <a:path w="78740" h="287654">
                  <a:moveTo>
                    <a:pt x="78286" y="287049"/>
                  </a:moveTo>
                  <a:lnTo>
                    <a:pt x="50747" y="266034"/>
                  </a:lnTo>
                  <a:lnTo>
                    <a:pt x="22554" y="229089"/>
                  </a:lnTo>
                  <a:lnTo>
                    <a:pt x="5638" y="187474"/>
                  </a:lnTo>
                  <a:lnTo>
                    <a:pt x="0" y="143524"/>
                  </a:lnTo>
                  <a:lnTo>
                    <a:pt x="5638" y="99575"/>
                  </a:lnTo>
                  <a:lnTo>
                    <a:pt x="22554" y="57960"/>
                  </a:lnTo>
                  <a:lnTo>
                    <a:pt x="50747" y="21015"/>
                  </a:lnTo>
                  <a:lnTo>
                    <a:pt x="78286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>
            <a:extLst>
              <a:ext uri="{FF2B5EF4-FFF2-40B4-BE49-F238E27FC236}">
                <a16:creationId xmlns:a16="http://schemas.microsoft.com/office/drawing/2014/main" id="{D40BCA72-4103-1BB9-4AC4-A802DA42B93F}"/>
              </a:ext>
            </a:extLst>
          </p:cNvPr>
          <p:cNvSpPr/>
          <p:nvPr/>
        </p:nvSpPr>
        <p:spPr>
          <a:xfrm>
            <a:off x="20038648" y="8438764"/>
            <a:ext cx="66040" cy="254635"/>
          </a:xfrm>
          <a:custGeom>
            <a:avLst/>
            <a:gdLst/>
            <a:ahLst/>
            <a:cxnLst/>
            <a:rect l="l" t="t" r="r" b="b"/>
            <a:pathLst>
              <a:path w="66040" h="254634">
                <a:moveTo>
                  <a:pt x="65452" y="254162"/>
                </a:moveTo>
                <a:lnTo>
                  <a:pt x="0" y="254162"/>
                </a:lnTo>
                <a:lnTo>
                  <a:pt x="0" y="229535"/>
                </a:lnTo>
                <a:lnTo>
                  <a:pt x="2567" y="181860"/>
                </a:lnTo>
                <a:lnTo>
                  <a:pt x="10091" y="135672"/>
                </a:lnTo>
                <a:lnTo>
                  <a:pt x="22305" y="91238"/>
                </a:lnTo>
                <a:lnTo>
                  <a:pt x="38942" y="48826"/>
                </a:lnTo>
                <a:lnTo>
                  <a:pt x="59736" y="8701"/>
                </a:lnTo>
                <a:lnTo>
                  <a:pt x="65452" y="0"/>
                </a:lnTo>
              </a:path>
            </a:pathLst>
          </a:custGeom>
          <a:ln w="3151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>
            <a:extLst>
              <a:ext uri="{FF2B5EF4-FFF2-40B4-BE49-F238E27FC236}">
                <a16:creationId xmlns:a16="http://schemas.microsoft.com/office/drawing/2014/main" id="{6CAAA0D9-E764-D555-3C2F-AA74E2C1EB74}"/>
              </a:ext>
            </a:extLst>
          </p:cNvPr>
          <p:cNvGrpSpPr/>
          <p:nvPr/>
        </p:nvGrpSpPr>
        <p:grpSpPr>
          <a:xfrm>
            <a:off x="9168942" y="4926601"/>
            <a:ext cx="10951210" cy="4825365"/>
            <a:chOff x="9168942" y="4926601"/>
            <a:chExt cx="10951210" cy="4825365"/>
          </a:xfrm>
        </p:grpSpPr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D003E178-DB3C-7DE0-B364-CC5E7B5AAD1E}"/>
                </a:ext>
              </a:extLst>
            </p:cNvPr>
            <p:cNvSpPr/>
            <p:nvPr/>
          </p:nvSpPr>
          <p:spPr>
            <a:xfrm>
              <a:off x="17776962" y="8183778"/>
              <a:ext cx="979169" cy="489584"/>
            </a:xfrm>
            <a:custGeom>
              <a:avLst/>
              <a:gdLst/>
              <a:ahLst/>
              <a:cxnLst/>
              <a:rect l="l" t="t" r="r" b="b"/>
              <a:pathLst>
                <a:path w="979169" h="489584">
                  <a:moveTo>
                    <a:pt x="0" y="0"/>
                  </a:moveTo>
                  <a:lnTo>
                    <a:pt x="2239" y="47121"/>
                  </a:lnTo>
                  <a:lnTo>
                    <a:pt x="8822" y="92974"/>
                  </a:lnTo>
                  <a:lnTo>
                    <a:pt x="19543" y="137356"/>
                  </a:lnTo>
                  <a:lnTo>
                    <a:pt x="34196" y="180060"/>
                  </a:lnTo>
                  <a:lnTo>
                    <a:pt x="52577" y="220882"/>
                  </a:lnTo>
                  <a:lnTo>
                    <a:pt x="74481" y="259616"/>
                  </a:lnTo>
                  <a:lnTo>
                    <a:pt x="99703" y="296058"/>
                  </a:lnTo>
                  <a:lnTo>
                    <a:pt x="128037" y="330003"/>
                  </a:lnTo>
                  <a:lnTo>
                    <a:pt x="159278" y="361245"/>
                  </a:lnTo>
                  <a:lnTo>
                    <a:pt x="193222" y="389579"/>
                  </a:lnTo>
                  <a:lnTo>
                    <a:pt x="229663" y="414801"/>
                  </a:lnTo>
                  <a:lnTo>
                    <a:pt x="268397" y="436705"/>
                  </a:lnTo>
                  <a:lnTo>
                    <a:pt x="309218" y="455086"/>
                  </a:lnTo>
                  <a:lnTo>
                    <a:pt x="351921" y="469740"/>
                  </a:lnTo>
                  <a:lnTo>
                    <a:pt x="396301" y="480460"/>
                  </a:lnTo>
                  <a:lnTo>
                    <a:pt x="442153" y="487043"/>
                  </a:lnTo>
                  <a:lnTo>
                    <a:pt x="489273" y="489283"/>
                  </a:lnTo>
                  <a:lnTo>
                    <a:pt x="536394" y="487043"/>
                  </a:lnTo>
                  <a:lnTo>
                    <a:pt x="582247" y="480460"/>
                  </a:lnTo>
                  <a:lnTo>
                    <a:pt x="626629" y="469740"/>
                  </a:lnTo>
                  <a:lnTo>
                    <a:pt x="669333" y="455086"/>
                  </a:lnTo>
                  <a:lnTo>
                    <a:pt x="710155" y="436705"/>
                  </a:lnTo>
                  <a:lnTo>
                    <a:pt x="748889" y="414801"/>
                  </a:lnTo>
                  <a:lnTo>
                    <a:pt x="785331" y="389579"/>
                  </a:lnTo>
                  <a:lnTo>
                    <a:pt x="819276" y="361245"/>
                  </a:lnTo>
                  <a:lnTo>
                    <a:pt x="850518" y="330003"/>
                  </a:lnTo>
                  <a:lnTo>
                    <a:pt x="878852" y="296058"/>
                  </a:lnTo>
                  <a:lnTo>
                    <a:pt x="904074" y="259616"/>
                  </a:lnTo>
                  <a:lnTo>
                    <a:pt x="925978" y="220882"/>
                  </a:lnTo>
                  <a:lnTo>
                    <a:pt x="944359" y="180060"/>
                  </a:lnTo>
                  <a:lnTo>
                    <a:pt x="959013" y="137356"/>
                  </a:lnTo>
                  <a:lnTo>
                    <a:pt x="969734" y="92974"/>
                  </a:lnTo>
                  <a:lnTo>
                    <a:pt x="976316" y="47121"/>
                  </a:lnTo>
                  <a:lnTo>
                    <a:pt x="978556" y="0"/>
                  </a:lnTo>
                  <a:lnTo>
                    <a:pt x="489273" y="0"/>
                  </a:lnTo>
                  <a:lnTo>
                    <a:pt x="0" y="0"/>
                  </a:lnTo>
                  <a:close/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BB885DCD-6B45-3AA6-AAEE-4A5C022479ED}"/>
                </a:ext>
              </a:extLst>
            </p:cNvPr>
            <p:cNvSpPr/>
            <p:nvPr/>
          </p:nvSpPr>
          <p:spPr>
            <a:xfrm>
              <a:off x="17931134" y="8018138"/>
              <a:ext cx="670560" cy="335280"/>
            </a:xfrm>
            <a:custGeom>
              <a:avLst/>
              <a:gdLst/>
              <a:ahLst/>
              <a:cxnLst/>
              <a:rect l="l" t="t" r="r" b="b"/>
              <a:pathLst>
                <a:path w="670559" h="335279">
                  <a:moveTo>
                    <a:pt x="335099" y="0"/>
                  </a:moveTo>
                  <a:lnTo>
                    <a:pt x="0" y="0"/>
                  </a:lnTo>
                  <a:lnTo>
                    <a:pt x="3633" y="49519"/>
                  </a:lnTo>
                  <a:lnTo>
                    <a:pt x="14188" y="96782"/>
                  </a:lnTo>
                  <a:lnTo>
                    <a:pt x="31146" y="141270"/>
                  </a:lnTo>
                  <a:lnTo>
                    <a:pt x="53988" y="182466"/>
                  </a:lnTo>
                  <a:lnTo>
                    <a:pt x="82197" y="219851"/>
                  </a:lnTo>
                  <a:lnTo>
                    <a:pt x="115252" y="252906"/>
                  </a:lnTo>
                  <a:lnTo>
                    <a:pt x="152637" y="281113"/>
                  </a:lnTo>
                  <a:lnTo>
                    <a:pt x="193833" y="303955"/>
                  </a:lnTo>
                  <a:lnTo>
                    <a:pt x="238321" y="320912"/>
                  </a:lnTo>
                  <a:lnTo>
                    <a:pt x="285582" y="331466"/>
                  </a:lnTo>
                  <a:lnTo>
                    <a:pt x="335099" y="335099"/>
                  </a:lnTo>
                  <a:lnTo>
                    <a:pt x="384619" y="331466"/>
                  </a:lnTo>
                  <a:lnTo>
                    <a:pt x="431882" y="320912"/>
                  </a:lnTo>
                  <a:lnTo>
                    <a:pt x="476372" y="303955"/>
                  </a:lnTo>
                  <a:lnTo>
                    <a:pt x="517569" y="281113"/>
                  </a:lnTo>
                  <a:lnTo>
                    <a:pt x="554955" y="252906"/>
                  </a:lnTo>
                  <a:lnTo>
                    <a:pt x="588011" y="219851"/>
                  </a:lnTo>
                  <a:lnTo>
                    <a:pt x="616220" y="182466"/>
                  </a:lnTo>
                  <a:lnTo>
                    <a:pt x="639063" y="141270"/>
                  </a:lnTo>
                  <a:lnTo>
                    <a:pt x="656021" y="96782"/>
                  </a:lnTo>
                  <a:lnTo>
                    <a:pt x="666576" y="49519"/>
                  </a:lnTo>
                  <a:lnTo>
                    <a:pt x="670209" y="0"/>
                  </a:lnTo>
                  <a:lnTo>
                    <a:pt x="335099" y="0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E4C60843-9390-3AF0-C2C7-0E001FFD63F5}"/>
                </a:ext>
              </a:extLst>
            </p:cNvPr>
            <p:cNvSpPr/>
            <p:nvPr/>
          </p:nvSpPr>
          <p:spPr>
            <a:xfrm>
              <a:off x="18266239" y="7548988"/>
              <a:ext cx="0" cy="1124585"/>
            </a:xfrm>
            <a:custGeom>
              <a:avLst/>
              <a:gdLst/>
              <a:ahLst/>
              <a:cxnLst/>
              <a:rect l="l" t="t" r="r" b="b"/>
              <a:pathLst>
                <a:path h="1124584">
                  <a:moveTo>
                    <a:pt x="0" y="1124070"/>
                  </a:moveTo>
                  <a:lnTo>
                    <a:pt x="0" y="0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DD7B4FE8-7D2C-8F95-38C8-655757D636BD}"/>
                </a:ext>
              </a:extLst>
            </p:cNvPr>
            <p:cNvSpPr/>
            <p:nvPr/>
          </p:nvSpPr>
          <p:spPr>
            <a:xfrm>
              <a:off x="18049581" y="7548994"/>
              <a:ext cx="433705" cy="217170"/>
            </a:xfrm>
            <a:custGeom>
              <a:avLst/>
              <a:gdLst/>
              <a:ahLst/>
              <a:cxnLst/>
              <a:rect l="l" t="t" r="r" b="b"/>
              <a:pathLst>
                <a:path w="433705" h="217170">
                  <a:moveTo>
                    <a:pt x="0" y="216653"/>
                  </a:moveTo>
                  <a:lnTo>
                    <a:pt x="216653" y="0"/>
                  </a:lnTo>
                  <a:lnTo>
                    <a:pt x="433316" y="216653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5C7D769A-EF89-C7FF-F660-E73F0AE3A80D}"/>
                </a:ext>
              </a:extLst>
            </p:cNvPr>
            <p:cNvSpPr/>
            <p:nvPr/>
          </p:nvSpPr>
          <p:spPr>
            <a:xfrm>
              <a:off x="18981986" y="891835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40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E04D6A67-B497-01F9-C602-1E8CFEABDD4D}"/>
                </a:ext>
              </a:extLst>
            </p:cNvPr>
            <p:cNvSpPr/>
            <p:nvPr/>
          </p:nvSpPr>
          <p:spPr>
            <a:xfrm>
              <a:off x="19186238" y="8414708"/>
              <a:ext cx="0" cy="708660"/>
            </a:xfrm>
            <a:custGeom>
              <a:avLst/>
              <a:gdLst/>
              <a:ahLst/>
              <a:cxnLst/>
              <a:rect l="l" t="t" r="r" b="b"/>
              <a:pathLst>
                <a:path h="708659">
                  <a:moveTo>
                    <a:pt x="0" y="7083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69E65CF9-FEDF-4331-AC50-6261B38C0B2A}"/>
                </a:ext>
              </a:extLst>
            </p:cNvPr>
            <p:cNvSpPr/>
            <p:nvPr/>
          </p:nvSpPr>
          <p:spPr>
            <a:xfrm>
              <a:off x="19491173" y="7859073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204653" y="0"/>
                  </a:moveTo>
                  <a:lnTo>
                    <a:pt x="0" y="204653"/>
                  </a:lnTo>
                  <a:lnTo>
                    <a:pt x="203847" y="40850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5EB165BB-62CC-5312-10BA-90C6E3080574}"/>
                </a:ext>
              </a:extLst>
            </p:cNvPr>
            <p:cNvSpPr/>
            <p:nvPr/>
          </p:nvSpPr>
          <p:spPr>
            <a:xfrm>
              <a:off x="17045762" y="792401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41693692-6F6F-5429-0D80-A33B7865222F}"/>
                </a:ext>
              </a:extLst>
            </p:cNvPr>
            <p:cNvSpPr/>
            <p:nvPr/>
          </p:nvSpPr>
          <p:spPr>
            <a:xfrm>
              <a:off x="19491175" y="8063322"/>
              <a:ext cx="613410" cy="0"/>
            </a:xfrm>
            <a:custGeom>
              <a:avLst/>
              <a:gdLst/>
              <a:ahLst/>
              <a:cxnLst/>
              <a:rect l="l" t="t" r="r" b="b"/>
              <a:pathLst>
                <a:path w="613409">
                  <a:moveTo>
                    <a:pt x="0" y="0"/>
                  </a:moveTo>
                  <a:lnTo>
                    <a:pt x="612923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6D83453D-3CFC-09EB-E99B-40A16F96F6DE}"/>
                </a:ext>
              </a:extLst>
            </p:cNvPr>
            <p:cNvSpPr/>
            <p:nvPr/>
          </p:nvSpPr>
          <p:spPr>
            <a:xfrm>
              <a:off x="17189908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03C11284-649F-87A9-F927-18D6E70899A9}"/>
                </a:ext>
              </a:extLst>
            </p:cNvPr>
            <p:cNvSpPr/>
            <p:nvPr/>
          </p:nvSpPr>
          <p:spPr>
            <a:xfrm>
              <a:off x="16730268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3800396E-1A6D-4777-DF67-17750E99DDF9}"/>
                </a:ext>
              </a:extLst>
            </p:cNvPr>
            <p:cNvSpPr/>
            <p:nvPr/>
          </p:nvSpPr>
          <p:spPr>
            <a:xfrm>
              <a:off x="17189908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72663941-050A-CCD9-813B-82D5970EBBD3}"/>
                </a:ext>
              </a:extLst>
            </p:cNvPr>
            <p:cNvSpPr/>
            <p:nvPr/>
          </p:nvSpPr>
          <p:spPr>
            <a:xfrm>
              <a:off x="16730268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C9EB568D-61C4-FC37-FC01-F571DEE1E387}"/>
                </a:ext>
              </a:extLst>
            </p:cNvPr>
            <p:cNvSpPr/>
            <p:nvPr/>
          </p:nvSpPr>
          <p:spPr>
            <a:xfrm>
              <a:off x="18337904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4BBF89A7-1DF3-0D54-434B-046CAE9462E2}"/>
                </a:ext>
              </a:extLst>
            </p:cNvPr>
            <p:cNvSpPr/>
            <p:nvPr/>
          </p:nvSpPr>
          <p:spPr>
            <a:xfrm>
              <a:off x="18337904" y="9461935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14934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6D63D5E7-15A5-85CB-0751-36B8440343F3}"/>
                </a:ext>
              </a:extLst>
            </p:cNvPr>
            <p:cNvSpPr/>
            <p:nvPr/>
          </p:nvSpPr>
          <p:spPr>
            <a:xfrm>
              <a:off x="17833309" y="9461930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4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B2E6731F-4BE9-2AE9-7C94-48C45A5B39C7}"/>
                </a:ext>
              </a:extLst>
            </p:cNvPr>
            <p:cNvSpPr/>
            <p:nvPr/>
          </p:nvSpPr>
          <p:spPr>
            <a:xfrm>
              <a:off x="17833303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0" y="0"/>
                  </a:moveTo>
                  <a:lnTo>
                    <a:pt x="149346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DE629205-68C2-5FB6-615E-729A056FDA57}"/>
                </a:ext>
              </a:extLst>
            </p:cNvPr>
            <p:cNvSpPr/>
            <p:nvPr/>
          </p:nvSpPr>
          <p:spPr>
            <a:xfrm>
              <a:off x="18160281" y="8821888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0"/>
                  </a:moveTo>
                  <a:lnTo>
                    <a:pt x="0" y="211218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E03D34FD-A138-1A57-5FC7-769563C60BC4}"/>
                </a:ext>
              </a:extLst>
            </p:cNvPr>
            <p:cNvSpPr/>
            <p:nvPr/>
          </p:nvSpPr>
          <p:spPr>
            <a:xfrm>
              <a:off x="18411480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9EB179AF-B423-5B5D-90C5-2656783F3881}"/>
                </a:ext>
              </a:extLst>
            </p:cNvPr>
            <p:cNvSpPr/>
            <p:nvPr/>
          </p:nvSpPr>
          <p:spPr>
            <a:xfrm>
              <a:off x="18160281" y="953550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1218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8468E343-6A32-1085-90EE-E2C2C76A2BBE}"/>
                </a:ext>
              </a:extLst>
            </p:cNvPr>
            <p:cNvSpPr/>
            <p:nvPr/>
          </p:nvSpPr>
          <p:spPr>
            <a:xfrm>
              <a:off x="17697862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66AC8EC1-CCD5-412D-FC11-D34EC3ECDF13}"/>
                </a:ext>
              </a:extLst>
            </p:cNvPr>
            <p:cNvSpPr/>
            <p:nvPr/>
          </p:nvSpPr>
          <p:spPr>
            <a:xfrm>
              <a:off x="18256428" y="8857088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0"/>
                  </a:moveTo>
                  <a:lnTo>
                    <a:pt x="0" y="1951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A3576BF4-6D4C-955F-F813-1FEC225E21B0}"/>
                </a:ext>
              </a:extLst>
            </p:cNvPr>
            <p:cNvSpPr/>
            <p:nvPr/>
          </p:nvSpPr>
          <p:spPr>
            <a:xfrm>
              <a:off x="18392389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0" y="0"/>
                  </a:moveTo>
                  <a:lnTo>
                    <a:pt x="195114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75478559-3B7B-7766-8F92-048ADEB1983F}"/>
                </a:ext>
              </a:extLst>
            </p:cNvPr>
            <p:cNvSpPr/>
            <p:nvPr/>
          </p:nvSpPr>
          <p:spPr>
            <a:xfrm>
              <a:off x="17983324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0" y="195114"/>
                  </a:moveTo>
                  <a:lnTo>
                    <a:pt x="8081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32A01BD5-4A3E-4486-7314-6EB9CC95CBBB}"/>
                </a:ext>
              </a:extLst>
            </p:cNvPr>
            <p:cNvSpPr/>
            <p:nvPr/>
          </p:nvSpPr>
          <p:spPr>
            <a:xfrm>
              <a:off x="17733061" y="9107347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808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C264D392-B8F6-E0E2-AC8B-6BA3246A9970}"/>
                </a:ext>
              </a:extLst>
            </p:cNvPr>
            <p:cNvSpPr/>
            <p:nvPr/>
          </p:nvSpPr>
          <p:spPr>
            <a:xfrm>
              <a:off x="17045477" y="7924306"/>
              <a:ext cx="1019175" cy="1128395"/>
            </a:xfrm>
            <a:custGeom>
              <a:avLst/>
              <a:gdLst/>
              <a:ahLst/>
              <a:cxnLst/>
              <a:rect l="l" t="t" r="r" b="b"/>
              <a:pathLst>
                <a:path w="1019175" h="1128395">
                  <a:moveTo>
                    <a:pt x="0" y="0"/>
                  </a:moveTo>
                  <a:lnTo>
                    <a:pt x="942788" y="944704"/>
                  </a:lnTo>
                  <a:lnTo>
                    <a:pt x="1018660" y="1127892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AA816E24-2D9A-F073-B67B-550FFE8DE165}"/>
                </a:ext>
              </a:extLst>
            </p:cNvPr>
            <p:cNvSpPr/>
            <p:nvPr/>
          </p:nvSpPr>
          <p:spPr>
            <a:xfrm>
              <a:off x="18392386" y="9107346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149E1476-C8C4-9EC5-1FAE-4428153D73BC}"/>
                </a:ext>
              </a:extLst>
            </p:cNvPr>
            <p:cNvSpPr/>
            <p:nvPr/>
          </p:nvSpPr>
          <p:spPr>
            <a:xfrm>
              <a:off x="18256428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1951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6B6077E2-9682-A9D3-AA18-FD46768D5257}"/>
                </a:ext>
              </a:extLst>
            </p:cNvPr>
            <p:cNvSpPr/>
            <p:nvPr/>
          </p:nvSpPr>
          <p:spPr>
            <a:xfrm>
              <a:off x="17733061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4D957147-634C-E7F6-842A-5B47DC50CA96}"/>
                </a:ext>
              </a:extLst>
            </p:cNvPr>
            <p:cNvSpPr/>
            <p:nvPr/>
          </p:nvSpPr>
          <p:spPr>
            <a:xfrm>
              <a:off x="17909076" y="9033103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207" y="502403"/>
                  </a:moveTo>
                  <a:lnTo>
                    <a:pt x="296361" y="498356"/>
                  </a:lnTo>
                  <a:lnTo>
                    <a:pt x="338860" y="486687"/>
                  </a:lnTo>
                  <a:lnTo>
                    <a:pt x="377993" y="468106"/>
                  </a:lnTo>
                  <a:lnTo>
                    <a:pt x="413052" y="443323"/>
                  </a:lnTo>
                  <a:lnTo>
                    <a:pt x="443327" y="413046"/>
                  </a:lnTo>
                  <a:lnTo>
                    <a:pt x="468109" y="377986"/>
                  </a:lnTo>
                  <a:lnTo>
                    <a:pt x="486688" y="338851"/>
                  </a:lnTo>
                  <a:lnTo>
                    <a:pt x="498356" y="296351"/>
                  </a:lnTo>
                  <a:lnTo>
                    <a:pt x="502403" y="251196"/>
                  </a:lnTo>
                  <a:lnTo>
                    <a:pt x="498356" y="206044"/>
                  </a:lnTo>
                  <a:lnTo>
                    <a:pt x="486688" y="163547"/>
                  </a:lnTo>
                  <a:lnTo>
                    <a:pt x="468109" y="124414"/>
                  </a:lnTo>
                  <a:lnTo>
                    <a:pt x="443327" y="89355"/>
                  </a:lnTo>
                  <a:lnTo>
                    <a:pt x="413052" y="59079"/>
                  </a:lnTo>
                  <a:lnTo>
                    <a:pt x="377993" y="34296"/>
                  </a:lnTo>
                  <a:lnTo>
                    <a:pt x="338860" y="15715"/>
                  </a:lnTo>
                  <a:lnTo>
                    <a:pt x="296361" y="4047"/>
                  </a:lnTo>
                  <a:lnTo>
                    <a:pt x="251207" y="0"/>
                  </a:lnTo>
                  <a:lnTo>
                    <a:pt x="206051" y="4047"/>
                  </a:lnTo>
                  <a:lnTo>
                    <a:pt x="163552" y="15715"/>
                  </a:lnTo>
                  <a:lnTo>
                    <a:pt x="124417" y="34296"/>
                  </a:lnTo>
                  <a:lnTo>
                    <a:pt x="89356" y="59079"/>
                  </a:lnTo>
                  <a:lnTo>
                    <a:pt x="59080" y="89355"/>
                  </a:lnTo>
                  <a:lnTo>
                    <a:pt x="34296" y="124414"/>
                  </a:lnTo>
                  <a:lnTo>
                    <a:pt x="15715" y="163547"/>
                  </a:lnTo>
                  <a:lnTo>
                    <a:pt x="4047" y="206044"/>
                  </a:lnTo>
                  <a:lnTo>
                    <a:pt x="0" y="251196"/>
                  </a:lnTo>
                  <a:lnTo>
                    <a:pt x="4047" y="296351"/>
                  </a:lnTo>
                  <a:lnTo>
                    <a:pt x="15715" y="338851"/>
                  </a:lnTo>
                  <a:lnTo>
                    <a:pt x="34296" y="377986"/>
                  </a:lnTo>
                  <a:lnTo>
                    <a:pt x="59080" y="413046"/>
                  </a:lnTo>
                  <a:lnTo>
                    <a:pt x="89356" y="443323"/>
                  </a:lnTo>
                  <a:lnTo>
                    <a:pt x="124417" y="468106"/>
                  </a:lnTo>
                  <a:lnTo>
                    <a:pt x="163552" y="486687"/>
                  </a:lnTo>
                  <a:lnTo>
                    <a:pt x="206051" y="498356"/>
                  </a:lnTo>
                  <a:lnTo>
                    <a:pt x="251207" y="502403"/>
                  </a:lnTo>
                  <a:close/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B06D0858-65FF-7389-02AA-CD95FFF1538D}"/>
                </a:ext>
              </a:extLst>
            </p:cNvPr>
            <p:cNvSpPr/>
            <p:nvPr/>
          </p:nvSpPr>
          <p:spPr>
            <a:xfrm>
              <a:off x="20038648" y="7768600"/>
              <a:ext cx="66040" cy="254635"/>
            </a:xfrm>
            <a:custGeom>
              <a:avLst/>
              <a:gdLst/>
              <a:ahLst/>
              <a:cxnLst/>
              <a:rect l="l" t="t" r="r" b="b"/>
              <a:pathLst>
                <a:path w="66040" h="254634">
                  <a:moveTo>
                    <a:pt x="65452" y="0"/>
                  </a:moveTo>
                  <a:lnTo>
                    <a:pt x="0" y="0"/>
                  </a:lnTo>
                  <a:lnTo>
                    <a:pt x="0" y="24627"/>
                  </a:lnTo>
                  <a:lnTo>
                    <a:pt x="2567" y="72302"/>
                  </a:lnTo>
                  <a:lnTo>
                    <a:pt x="10091" y="118490"/>
                  </a:lnTo>
                  <a:lnTo>
                    <a:pt x="22305" y="162923"/>
                  </a:lnTo>
                  <a:lnTo>
                    <a:pt x="38942" y="205336"/>
                  </a:lnTo>
                  <a:lnTo>
                    <a:pt x="59736" y="245461"/>
                  </a:lnTo>
                  <a:lnTo>
                    <a:pt x="65452" y="254162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B61739BD-81D7-45A0-82AB-327F709E37ED}"/>
                </a:ext>
              </a:extLst>
            </p:cNvPr>
            <p:cNvSpPr/>
            <p:nvPr/>
          </p:nvSpPr>
          <p:spPr>
            <a:xfrm>
              <a:off x="18617597" y="9274038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462163"/>
                  </a:moveTo>
                  <a:lnTo>
                    <a:pt x="0" y="462163"/>
                  </a:lnTo>
                  <a:lnTo>
                    <a:pt x="0" y="405317"/>
                  </a:lnTo>
                  <a:lnTo>
                    <a:pt x="2726" y="358047"/>
                  </a:lnTo>
                  <a:lnTo>
                    <a:pt x="10704" y="312379"/>
                  </a:lnTo>
                  <a:lnTo>
                    <a:pt x="23628" y="268618"/>
                  </a:lnTo>
                  <a:lnTo>
                    <a:pt x="41195" y="227066"/>
                  </a:lnTo>
                  <a:lnTo>
                    <a:pt x="63101" y="188028"/>
                  </a:lnTo>
                  <a:lnTo>
                    <a:pt x="89040" y="151809"/>
                  </a:lnTo>
                  <a:lnTo>
                    <a:pt x="118711" y="118712"/>
                  </a:lnTo>
                  <a:lnTo>
                    <a:pt x="151807" y="89041"/>
                  </a:lnTo>
                  <a:lnTo>
                    <a:pt x="188025" y="63101"/>
                  </a:lnTo>
                  <a:lnTo>
                    <a:pt x="227062" y="41195"/>
                  </a:lnTo>
                  <a:lnTo>
                    <a:pt x="268613" y="23628"/>
                  </a:lnTo>
                  <a:lnTo>
                    <a:pt x="312373" y="10704"/>
                  </a:lnTo>
                  <a:lnTo>
                    <a:pt x="358039" y="2726"/>
                  </a:lnTo>
                  <a:lnTo>
                    <a:pt x="405307" y="0"/>
                  </a:lnTo>
                  <a:lnTo>
                    <a:pt x="519020" y="0"/>
                  </a:lnTo>
                  <a:lnTo>
                    <a:pt x="566288" y="2726"/>
                  </a:lnTo>
                  <a:lnTo>
                    <a:pt x="611954" y="10704"/>
                  </a:lnTo>
                  <a:lnTo>
                    <a:pt x="655714" y="23628"/>
                  </a:lnTo>
                  <a:lnTo>
                    <a:pt x="697265" y="41195"/>
                  </a:lnTo>
                  <a:lnTo>
                    <a:pt x="736301" y="63101"/>
                  </a:lnTo>
                  <a:lnTo>
                    <a:pt x="772520" y="89040"/>
                  </a:lnTo>
                  <a:lnTo>
                    <a:pt x="805616" y="118711"/>
                  </a:lnTo>
                  <a:lnTo>
                    <a:pt x="835287" y="151807"/>
                  </a:lnTo>
                  <a:lnTo>
                    <a:pt x="861226" y="188025"/>
                  </a:lnTo>
                  <a:lnTo>
                    <a:pt x="883132" y="227062"/>
                  </a:lnTo>
                  <a:lnTo>
                    <a:pt x="900699" y="268613"/>
                  </a:lnTo>
                  <a:lnTo>
                    <a:pt x="913623" y="312373"/>
                  </a:lnTo>
                  <a:lnTo>
                    <a:pt x="921601" y="358039"/>
                  </a:lnTo>
                  <a:lnTo>
                    <a:pt x="924327" y="405307"/>
                  </a:lnTo>
                  <a:lnTo>
                    <a:pt x="924327" y="462163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50432CD2-BACF-40EE-E48D-5DB0C316C42A}"/>
                </a:ext>
              </a:extLst>
            </p:cNvPr>
            <p:cNvSpPr/>
            <p:nvPr/>
          </p:nvSpPr>
          <p:spPr>
            <a:xfrm>
              <a:off x="18617597" y="8811874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0"/>
                  </a:moveTo>
                  <a:lnTo>
                    <a:pt x="0" y="0"/>
                  </a:lnTo>
                  <a:lnTo>
                    <a:pt x="0" y="56846"/>
                  </a:lnTo>
                  <a:lnTo>
                    <a:pt x="2726" y="104116"/>
                  </a:lnTo>
                  <a:lnTo>
                    <a:pt x="10704" y="149784"/>
                  </a:lnTo>
                  <a:lnTo>
                    <a:pt x="23628" y="193545"/>
                  </a:lnTo>
                  <a:lnTo>
                    <a:pt x="41195" y="235097"/>
                  </a:lnTo>
                  <a:lnTo>
                    <a:pt x="63101" y="274135"/>
                  </a:lnTo>
                  <a:lnTo>
                    <a:pt x="89040" y="310354"/>
                  </a:lnTo>
                  <a:lnTo>
                    <a:pt x="118711" y="343451"/>
                  </a:lnTo>
                  <a:lnTo>
                    <a:pt x="151807" y="373122"/>
                  </a:lnTo>
                  <a:lnTo>
                    <a:pt x="188025" y="399062"/>
                  </a:lnTo>
                  <a:lnTo>
                    <a:pt x="227062" y="420968"/>
                  </a:lnTo>
                  <a:lnTo>
                    <a:pt x="268613" y="438535"/>
                  </a:lnTo>
                  <a:lnTo>
                    <a:pt x="312373" y="451459"/>
                  </a:lnTo>
                  <a:lnTo>
                    <a:pt x="358039" y="459437"/>
                  </a:lnTo>
                  <a:lnTo>
                    <a:pt x="405307" y="462163"/>
                  </a:lnTo>
                  <a:lnTo>
                    <a:pt x="519020" y="462163"/>
                  </a:lnTo>
                  <a:lnTo>
                    <a:pt x="566288" y="459437"/>
                  </a:lnTo>
                  <a:lnTo>
                    <a:pt x="611954" y="451459"/>
                  </a:lnTo>
                  <a:lnTo>
                    <a:pt x="655714" y="438535"/>
                  </a:lnTo>
                  <a:lnTo>
                    <a:pt x="697265" y="420968"/>
                  </a:lnTo>
                  <a:lnTo>
                    <a:pt x="736301" y="399062"/>
                  </a:lnTo>
                  <a:lnTo>
                    <a:pt x="772520" y="373123"/>
                  </a:lnTo>
                  <a:lnTo>
                    <a:pt x="805616" y="343452"/>
                  </a:lnTo>
                  <a:lnTo>
                    <a:pt x="835287" y="310356"/>
                  </a:lnTo>
                  <a:lnTo>
                    <a:pt x="861226" y="274137"/>
                  </a:lnTo>
                  <a:lnTo>
                    <a:pt x="883132" y="235101"/>
                  </a:lnTo>
                  <a:lnTo>
                    <a:pt x="900699" y="193550"/>
                  </a:lnTo>
                  <a:lnTo>
                    <a:pt x="913623" y="149790"/>
                  </a:lnTo>
                  <a:lnTo>
                    <a:pt x="921601" y="104124"/>
                  </a:lnTo>
                  <a:lnTo>
                    <a:pt x="924327" y="56856"/>
                  </a:lnTo>
                  <a:lnTo>
                    <a:pt x="924327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AC5952C7-DC4D-EEA5-5F94-2E2CFA867AAF}"/>
                </a:ext>
              </a:extLst>
            </p:cNvPr>
            <p:cNvSpPr/>
            <p:nvPr/>
          </p:nvSpPr>
          <p:spPr>
            <a:xfrm>
              <a:off x="18921532" y="776860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924317" y="924317"/>
                  </a:moveTo>
                  <a:lnTo>
                    <a:pt x="924317" y="0"/>
                  </a:lnTo>
                  <a:lnTo>
                    <a:pt x="0" y="0"/>
                  </a:lnTo>
                  <a:lnTo>
                    <a:pt x="924317" y="924317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F8842D9D-13FB-43B6-5869-15EC7B766B86}"/>
                </a:ext>
              </a:extLst>
            </p:cNvPr>
            <p:cNvSpPr/>
            <p:nvPr/>
          </p:nvSpPr>
          <p:spPr>
            <a:xfrm>
              <a:off x="18924654" y="8153131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40">
                  <a:moveTo>
                    <a:pt x="261583" y="523156"/>
                  </a:moveTo>
                  <a:lnTo>
                    <a:pt x="308603" y="518942"/>
                  </a:lnTo>
                  <a:lnTo>
                    <a:pt x="352857" y="506791"/>
                  </a:lnTo>
                  <a:lnTo>
                    <a:pt x="393609" y="487442"/>
                  </a:lnTo>
                  <a:lnTo>
                    <a:pt x="430117" y="461635"/>
                  </a:lnTo>
                  <a:lnTo>
                    <a:pt x="461645" y="430107"/>
                  </a:lnTo>
                  <a:lnTo>
                    <a:pt x="487453" y="393598"/>
                  </a:lnTo>
                  <a:lnTo>
                    <a:pt x="506801" y="352847"/>
                  </a:lnTo>
                  <a:lnTo>
                    <a:pt x="518952" y="308592"/>
                  </a:lnTo>
                  <a:lnTo>
                    <a:pt x="523167" y="261573"/>
                  </a:lnTo>
                  <a:lnTo>
                    <a:pt x="518952" y="214556"/>
                  </a:lnTo>
                  <a:lnTo>
                    <a:pt x="506801" y="170304"/>
                  </a:lnTo>
                  <a:lnTo>
                    <a:pt x="487453" y="129555"/>
                  </a:lnTo>
                  <a:lnTo>
                    <a:pt x="461645" y="93047"/>
                  </a:lnTo>
                  <a:lnTo>
                    <a:pt x="430117" y="61520"/>
                  </a:lnTo>
                  <a:lnTo>
                    <a:pt x="393609" y="35713"/>
                  </a:lnTo>
                  <a:lnTo>
                    <a:pt x="352857" y="16365"/>
                  </a:lnTo>
                  <a:lnTo>
                    <a:pt x="308603" y="4214"/>
                  </a:lnTo>
                  <a:lnTo>
                    <a:pt x="261583" y="0"/>
                  </a:lnTo>
                  <a:lnTo>
                    <a:pt x="214564" y="4214"/>
                  </a:lnTo>
                  <a:lnTo>
                    <a:pt x="170309" y="16365"/>
                  </a:lnTo>
                  <a:lnTo>
                    <a:pt x="129558" y="35713"/>
                  </a:lnTo>
                  <a:lnTo>
                    <a:pt x="93049" y="61520"/>
                  </a:lnTo>
                  <a:lnTo>
                    <a:pt x="61521" y="93047"/>
                  </a:lnTo>
                  <a:lnTo>
                    <a:pt x="35714" y="129555"/>
                  </a:lnTo>
                  <a:lnTo>
                    <a:pt x="16365" y="170304"/>
                  </a:lnTo>
                  <a:lnTo>
                    <a:pt x="4214" y="214556"/>
                  </a:lnTo>
                  <a:lnTo>
                    <a:pt x="0" y="261573"/>
                  </a:lnTo>
                  <a:lnTo>
                    <a:pt x="4214" y="308592"/>
                  </a:lnTo>
                  <a:lnTo>
                    <a:pt x="16365" y="352847"/>
                  </a:lnTo>
                  <a:lnTo>
                    <a:pt x="35714" y="393598"/>
                  </a:lnTo>
                  <a:lnTo>
                    <a:pt x="61521" y="430107"/>
                  </a:lnTo>
                  <a:lnTo>
                    <a:pt x="93049" y="461635"/>
                  </a:lnTo>
                  <a:lnTo>
                    <a:pt x="129558" y="487442"/>
                  </a:lnTo>
                  <a:lnTo>
                    <a:pt x="170309" y="506791"/>
                  </a:lnTo>
                  <a:lnTo>
                    <a:pt x="214564" y="518942"/>
                  </a:lnTo>
                  <a:lnTo>
                    <a:pt x="261583" y="523156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C0D7DF95-27A5-B665-F56D-B68168B3C65F}"/>
                </a:ext>
              </a:extLst>
            </p:cNvPr>
            <p:cNvSpPr/>
            <p:nvPr/>
          </p:nvSpPr>
          <p:spPr>
            <a:xfrm>
              <a:off x="16865508" y="7743301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189229" y="946107"/>
                  </a:moveTo>
                  <a:lnTo>
                    <a:pt x="189229" y="756887"/>
                  </a:lnTo>
                  <a:lnTo>
                    <a:pt x="378459" y="756887"/>
                  </a:lnTo>
                  <a:lnTo>
                    <a:pt x="378459" y="567668"/>
                  </a:lnTo>
                  <a:lnTo>
                    <a:pt x="567679" y="567668"/>
                  </a:lnTo>
                  <a:lnTo>
                    <a:pt x="567679" y="378438"/>
                  </a:lnTo>
                  <a:lnTo>
                    <a:pt x="756908" y="378438"/>
                  </a:lnTo>
                  <a:lnTo>
                    <a:pt x="756908" y="189219"/>
                  </a:lnTo>
                  <a:lnTo>
                    <a:pt x="946138" y="189219"/>
                  </a:lnTo>
                  <a:lnTo>
                    <a:pt x="946138" y="0"/>
                  </a:lnTo>
                  <a:lnTo>
                    <a:pt x="0" y="0"/>
                  </a:lnTo>
                  <a:lnTo>
                    <a:pt x="0" y="946107"/>
                  </a:lnTo>
                  <a:lnTo>
                    <a:pt x="189229" y="946107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65EE9BE6-A386-9D0F-018D-4755121B28B2}"/>
                </a:ext>
              </a:extLst>
            </p:cNvPr>
            <p:cNvSpPr/>
            <p:nvPr/>
          </p:nvSpPr>
          <p:spPr>
            <a:xfrm>
              <a:off x="16324766" y="8835746"/>
              <a:ext cx="405765" cy="811530"/>
            </a:xfrm>
            <a:custGeom>
              <a:avLst/>
              <a:gdLst/>
              <a:ahLst/>
              <a:cxnLst/>
              <a:rect l="l" t="t" r="r" b="b"/>
              <a:pathLst>
                <a:path w="405765" h="811529">
                  <a:moveTo>
                    <a:pt x="0" y="811001"/>
                  </a:moveTo>
                  <a:lnTo>
                    <a:pt x="47289" y="808273"/>
                  </a:lnTo>
                  <a:lnTo>
                    <a:pt x="92977" y="800292"/>
                  </a:lnTo>
                  <a:lnTo>
                    <a:pt x="136759" y="787361"/>
                  </a:lnTo>
                  <a:lnTo>
                    <a:pt x="178329" y="769786"/>
                  </a:lnTo>
                  <a:lnTo>
                    <a:pt x="217385" y="747871"/>
                  </a:lnTo>
                  <a:lnTo>
                    <a:pt x="253621" y="721919"/>
                  </a:lnTo>
                  <a:lnTo>
                    <a:pt x="286734" y="692235"/>
                  </a:lnTo>
                  <a:lnTo>
                    <a:pt x="316419" y="659123"/>
                  </a:lnTo>
                  <a:lnTo>
                    <a:pt x="342372" y="622888"/>
                  </a:lnTo>
                  <a:lnTo>
                    <a:pt x="364289" y="583833"/>
                  </a:lnTo>
                  <a:lnTo>
                    <a:pt x="381865" y="542263"/>
                  </a:lnTo>
                  <a:lnTo>
                    <a:pt x="394796" y="498483"/>
                  </a:lnTo>
                  <a:lnTo>
                    <a:pt x="402777" y="452795"/>
                  </a:lnTo>
                  <a:lnTo>
                    <a:pt x="405505" y="405505"/>
                  </a:lnTo>
                  <a:lnTo>
                    <a:pt x="402777" y="358216"/>
                  </a:lnTo>
                  <a:lnTo>
                    <a:pt x="394796" y="312528"/>
                  </a:lnTo>
                  <a:lnTo>
                    <a:pt x="381865" y="268746"/>
                  </a:lnTo>
                  <a:lnTo>
                    <a:pt x="364289" y="227176"/>
                  </a:lnTo>
                  <a:lnTo>
                    <a:pt x="342372" y="188120"/>
                  </a:lnTo>
                  <a:lnTo>
                    <a:pt x="316419" y="151884"/>
                  </a:lnTo>
                  <a:lnTo>
                    <a:pt x="286734" y="118771"/>
                  </a:lnTo>
                  <a:lnTo>
                    <a:pt x="253621" y="89086"/>
                  </a:lnTo>
                  <a:lnTo>
                    <a:pt x="217385" y="63133"/>
                  </a:lnTo>
                  <a:lnTo>
                    <a:pt x="178329" y="41216"/>
                  </a:lnTo>
                  <a:lnTo>
                    <a:pt x="136759" y="23640"/>
                  </a:lnTo>
                  <a:lnTo>
                    <a:pt x="92977" y="10709"/>
                  </a:lnTo>
                  <a:lnTo>
                    <a:pt x="47289" y="2728"/>
                  </a:lnTo>
                  <a:lnTo>
                    <a:pt x="0" y="0"/>
                  </a:lnTo>
                  <a:lnTo>
                    <a:pt x="0" y="405505"/>
                  </a:lnTo>
                  <a:lnTo>
                    <a:pt x="0" y="811001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A2CE5443-824C-0C3A-7F34-164E606458F6}"/>
                </a:ext>
              </a:extLst>
            </p:cNvPr>
            <p:cNvSpPr/>
            <p:nvPr/>
          </p:nvSpPr>
          <p:spPr>
            <a:xfrm>
              <a:off x="16187489" y="8963523"/>
              <a:ext cx="278130" cy="555625"/>
            </a:xfrm>
            <a:custGeom>
              <a:avLst/>
              <a:gdLst/>
              <a:ahLst/>
              <a:cxnLst/>
              <a:rect l="l" t="t" r="r" b="b"/>
              <a:pathLst>
                <a:path w="278130" h="555625">
                  <a:moveTo>
                    <a:pt x="0" y="277729"/>
                  </a:moveTo>
                  <a:lnTo>
                    <a:pt x="0" y="555449"/>
                  </a:lnTo>
                  <a:lnTo>
                    <a:pt x="49919" y="550974"/>
                  </a:lnTo>
                  <a:lnTo>
                    <a:pt x="96904" y="538073"/>
                  </a:lnTo>
                  <a:lnTo>
                    <a:pt x="140169" y="517531"/>
                  </a:lnTo>
                  <a:lnTo>
                    <a:pt x="178929" y="490132"/>
                  </a:lnTo>
                  <a:lnTo>
                    <a:pt x="212402" y="456659"/>
                  </a:lnTo>
                  <a:lnTo>
                    <a:pt x="239801" y="417898"/>
                  </a:lnTo>
                  <a:lnTo>
                    <a:pt x="260344" y="374633"/>
                  </a:lnTo>
                  <a:lnTo>
                    <a:pt x="273244" y="327649"/>
                  </a:lnTo>
                  <a:lnTo>
                    <a:pt x="277719" y="277729"/>
                  </a:lnTo>
                  <a:lnTo>
                    <a:pt x="274084" y="232680"/>
                  </a:lnTo>
                  <a:lnTo>
                    <a:pt x="263560" y="189944"/>
                  </a:lnTo>
                  <a:lnTo>
                    <a:pt x="246720" y="150096"/>
                  </a:lnTo>
                  <a:lnTo>
                    <a:pt x="224134" y="113705"/>
                  </a:lnTo>
                  <a:lnTo>
                    <a:pt x="196376" y="81344"/>
                  </a:lnTo>
                  <a:lnTo>
                    <a:pt x="164016" y="53585"/>
                  </a:lnTo>
                  <a:lnTo>
                    <a:pt x="127626" y="30999"/>
                  </a:lnTo>
                  <a:lnTo>
                    <a:pt x="87779" y="14158"/>
                  </a:lnTo>
                  <a:lnTo>
                    <a:pt x="45046" y="3634"/>
                  </a:lnTo>
                  <a:lnTo>
                    <a:pt x="0" y="0"/>
                  </a:lnTo>
                  <a:lnTo>
                    <a:pt x="0" y="27772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DAC27D72-6BED-7076-17C8-4D8B7DA6FC00}"/>
                </a:ext>
              </a:extLst>
            </p:cNvPr>
            <p:cNvSpPr/>
            <p:nvPr/>
          </p:nvSpPr>
          <p:spPr>
            <a:xfrm>
              <a:off x="15548744" y="9241248"/>
              <a:ext cx="1181735" cy="0"/>
            </a:xfrm>
            <a:custGeom>
              <a:avLst/>
              <a:gdLst/>
              <a:ahLst/>
              <a:cxnLst/>
              <a:rect l="l" t="t" r="r" b="b"/>
              <a:pathLst>
                <a:path w="1181734">
                  <a:moveTo>
                    <a:pt x="1181524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BA57E09E-D1F2-B64C-77B1-C519385E1562}"/>
                </a:ext>
              </a:extLst>
            </p:cNvPr>
            <p:cNvSpPr/>
            <p:nvPr/>
          </p:nvSpPr>
          <p:spPr>
            <a:xfrm>
              <a:off x="15548750" y="9061687"/>
              <a:ext cx="179705" cy="359410"/>
            </a:xfrm>
            <a:custGeom>
              <a:avLst/>
              <a:gdLst/>
              <a:ahLst/>
              <a:cxnLst/>
              <a:rect l="l" t="t" r="r" b="b"/>
              <a:pathLst>
                <a:path w="179705" h="359409">
                  <a:moveTo>
                    <a:pt x="179554" y="359119"/>
                  </a:moveTo>
                  <a:lnTo>
                    <a:pt x="0" y="179565"/>
                  </a:lnTo>
                  <a:lnTo>
                    <a:pt x="179554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720C4083-0757-6EAF-700A-8FC2E0F33092}"/>
                </a:ext>
              </a:extLst>
            </p:cNvPr>
            <p:cNvSpPr/>
            <p:nvPr/>
          </p:nvSpPr>
          <p:spPr>
            <a:xfrm>
              <a:off x="11421505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3D2EB3B5-6128-2096-3299-2CA8BE679A62}"/>
                </a:ext>
              </a:extLst>
            </p:cNvPr>
            <p:cNvSpPr/>
            <p:nvPr/>
          </p:nvSpPr>
          <p:spPr>
            <a:xfrm>
              <a:off x="11421505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E8658CD2-89B6-4303-3281-D6E7A9CC395C}"/>
                </a:ext>
              </a:extLst>
            </p:cNvPr>
            <p:cNvSpPr/>
            <p:nvPr/>
          </p:nvSpPr>
          <p:spPr>
            <a:xfrm>
              <a:off x="11883667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8C8C253C-CE18-7CC6-F5E0-A96E087F4644}"/>
                </a:ext>
              </a:extLst>
            </p:cNvPr>
            <p:cNvSpPr/>
            <p:nvPr/>
          </p:nvSpPr>
          <p:spPr>
            <a:xfrm>
              <a:off x="11883667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8A6FCBA0-CB5B-B366-0B66-2DFABAD23D17}"/>
                </a:ext>
              </a:extLst>
            </p:cNvPr>
            <p:cNvSpPr/>
            <p:nvPr/>
          </p:nvSpPr>
          <p:spPr>
            <a:xfrm>
              <a:off x="11421505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4753BA37-29D5-4AE3-8926-14CEDDDB020C}"/>
                </a:ext>
              </a:extLst>
            </p:cNvPr>
            <p:cNvSpPr/>
            <p:nvPr/>
          </p:nvSpPr>
          <p:spPr>
            <a:xfrm>
              <a:off x="11883667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4C2538E7-3331-20E2-BA6B-462BF331A0B7}"/>
                </a:ext>
              </a:extLst>
            </p:cNvPr>
            <p:cNvSpPr/>
            <p:nvPr/>
          </p:nvSpPr>
          <p:spPr>
            <a:xfrm>
              <a:off x="10380686" y="8720271"/>
              <a:ext cx="924560" cy="946785"/>
            </a:xfrm>
            <a:custGeom>
              <a:avLst/>
              <a:gdLst/>
              <a:ahLst/>
              <a:cxnLst/>
              <a:rect l="l" t="t" r="r" b="b"/>
              <a:pathLst>
                <a:path w="924559" h="946784">
                  <a:moveTo>
                    <a:pt x="924317" y="946557"/>
                  </a:moveTo>
                  <a:lnTo>
                    <a:pt x="924317" y="462153"/>
                  </a:lnTo>
                  <a:lnTo>
                    <a:pt x="921931" y="414901"/>
                  </a:lnTo>
                  <a:lnTo>
                    <a:pt x="914928" y="369014"/>
                  </a:lnTo>
                  <a:lnTo>
                    <a:pt x="903539" y="324723"/>
                  </a:lnTo>
                  <a:lnTo>
                    <a:pt x="887998" y="282263"/>
                  </a:lnTo>
                  <a:lnTo>
                    <a:pt x="868537" y="241864"/>
                  </a:lnTo>
                  <a:lnTo>
                    <a:pt x="845388" y="203759"/>
                  </a:lnTo>
                  <a:lnTo>
                    <a:pt x="818783" y="168181"/>
                  </a:lnTo>
                  <a:lnTo>
                    <a:pt x="788955" y="135362"/>
                  </a:lnTo>
                  <a:lnTo>
                    <a:pt x="756135" y="105534"/>
                  </a:lnTo>
                  <a:lnTo>
                    <a:pt x="720557" y="78929"/>
                  </a:lnTo>
                  <a:lnTo>
                    <a:pt x="682452" y="55779"/>
                  </a:lnTo>
                  <a:lnTo>
                    <a:pt x="642054" y="36318"/>
                  </a:lnTo>
                  <a:lnTo>
                    <a:pt x="599593" y="20777"/>
                  </a:lnTo>
                  <a:lnTo>
                    <a:pt x="555303" y="9389"/>
                  </a:lnTo>
                  <a:lnTo>
                    <a:pt x="509416" y="2386"/>
                  </a:lnTo>
                  <a:lnTo>
                    <a:pt x="462163" y="0"/>
                  </a:lnTo>
                  <a:lnTo>
                    <a:pt x="414909" y="2386"/>
                  </a:lnTo>
                  <a:lnTo>
                    <a:pt x="369021" y="9389"/>
                  </a:lnTo>
                  <a:lnTo>
                    <a:pt x="324729" y="20777"/>
                  </a:lnTo>
                  <a:lnTo>
                    <a:pt x="282267" y="36318"/>
                  </a:lnTo>
                  <a:lnTo>
                    <a:pt x="241867" y="55779"/>
                  </a:lnTo>
                  <a:lnTo>
                    <a:pt x="203762" y="78929"/>
                  </a:lnTo>
                  <a:lnTo>
                    <a:pt x="168183" y="105534"/>
                  </a:lnTo>
                  <a:lnTo>
                    <a:pt x="135363" y="135362"/>
                  </a:lnTo>
                  <a:lnTo>
                    <a:pt x="105534" y="168181"/>
                  </a:lnTo>
                  <a:lnTo>
                    <a:pt x="78929" y="203759"/>
                  </a:lnTo>
                  <a:lnTo>
                    <a:pt x="55780" y="241864"/>
                  </a:lnTo>
                  <a:lnTo>
                    <a:pt x="36318" y="282263"/>
                  </a:lnTo>
                  <a:lnTo>
                    <a:pt x="20777" y="324723"/>
                  </a:lnTo>
                  <a:lnTo>
                    <a:pt x="9389" y="369014"/>
                  </a:lnTo>
                  <a:lnTo>
                    <a:pt x="2386" y="414901"/>
                  </a:lnTo>
                  <a:lnTo>
                    <a:pt x="0" y="462153"/>
                  </a:lnTo>
                  <a:lnTo>
                    <a:pt x="0" y="94655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3F9C4160-8E24-2C9D-F3FB-383873228D89}"/>
                </a:ext>
              </a:extLst>
            </p:cNvPr>
            <p:cNvSpPr/>
            <p:nvPr/>
          </p:nvSpPr>
          <p:spPr>
            <a:xfrm>
              <a:off x="10565700" y="8905282"/>
              <a:ext cx="554355" cy="762000"/>
            </a:xfrm>
            <a:custGeom>
              <a:avLst/>
              <a:gdLst/>
              <a:ahLst/>
              <a:cxnLst/>
              <a:rect l="l" t="t" r="r" b="b"/>
              <a:pathLst>
                <a:path w="554354" h="762000">
                  <a:moveTo>
                    <a:pt x="0" y="761547"/>
                  </a:moveTo>
                  <a:lnTo>
                    <a:pt x="0" y="277143"/>
                  </a:lnTo>
                  <a:lnTo>
                    <a:pt x="4465" y="227326"/>
                  </a:lnTo>
                  <a:lnTo>
                    <a:pt x="17338" y="180438"/>
                  </a:lnTo>
                  <a:lnTo>
                    <a:pt x="37837" y="137263"/>
                  </a:lnTo>
                  <a:lnTo>
                    <a:pt x="65180" y="98582"/>
                  </a:lnTo>
                  <a:lnTo>
                    <a:pt x="98582" y="65180"/>
                  </a:lnTo>
                  <a:lnTo>
                    <a:pt x="137263" y="37837"/>
                  </a:lnTo>
                  <a:lnTo>
                    <a:pt x="180438" y="17338"/>
                  </a:lnTo>
                  <a:lnTo>
                    <a:pt x="227326" y="4465"/>
                  </a:lnTo>
                  <a:lnTo>
                    <a:pt x="277143" y="0"/>
                  </a:lnTo>
                  <a:lnTo>
                    <a:pt x="326960" y="4465"/>
                  </a:lnTo>
                  <a:lnTo>
                    <a:pt x="373849" y="17338"/>
                  </a:lnTo>
                  <a:lnTo>
                    <a:pt x="417026" y="37837"/>
                  </a:lnTo>
                  <a:lnTo>
                    <a:pt x="455708" y="65180"/>
                  </a:lnTo>
                  <a:lnTo>
                    <a:pt x="489112" y="98582"/>
                  </a:lnTo>
                  <a:lnTo>
                    <a:pt x="516456" y="137263"/>
                  </a:lnTo>
                  <a:lnTo>
                    <a:pt x="536957" y="180438"/>
                  </a:lnTo>
                  <a:lnTo>
                    <a:pt x="549831" y="227326"/>
                  </a:lnTo>
                  <a:lnTo>
                    <a:pt x="554297" y="277143"/>
                  </a:lnTo>
                  <a:lnTo>
                    <a:pt x="554297" y="76154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3AD0F00B-ADC6-C0EF-589C-025C3B5ECFF6}"/>
                </a:ext>
              </a:extLst>
            </p:cNvPr>
            <p:cNvSpPr/>
            <p:nvPr/>
          </p:nvSpPr>
          <p:spPr>
            <a:xfrm>
              <a:off x="10750652" y="9090229"/>
              <a:ext cx="184785" cy="577215"/>
            </a:xfrm>
            <a:custGeom>
              <a:avLst/>
              <a:gdLst/>
              <a:ahLst/>
              <a:cxnLst/>
              <a:rect l="l" t="t" r="r" b="b"/>
              <a:pathLst>
                <a:path w="184784" h="577215">
                  <a:moveTo>
                    <a:pt x="184392" y="576600"/>
                  </a:moveTo>
                  <a:lnTo>
                    <a:pt x="184392" y="92196"/>
                  </a:lnTo>
                  <a:lnTo>
                    <a:pt x="177147" y="56308"/>
                  </a:lnTo>
                  <a:lnTo>
                    <a:pt x="157389" y="27003"/>
                  </a:lnTo>
                  <a:lnTo>
                    <a:pt x="128083" y="7245"/>
                  </a:lnTo>
                  <a:lnTo>
                    <a:pt x="92196" y="0"/>
                  </a:lnTo>
                  <a:lnTo>
                    <a:pt x="56308" y="7245"/>
                  </a:lnTo>
                  <a:lnTo>
                    <a:pt x="27003" y="27003"/>
                  </a:lnTo>
                  <a:lnTo>
                    <a:pt x="7245" y="56308"/>
                  </a:lnTo>
                  <a:lnTo>
                    <a:pt x="0" y="92196"/>
                  </a:lnTo>
                  <a:lnTo>
                    <a:pt x="0" y="57660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FFF40B27-F2EA-84B8-50F7-F1A73F53E89C}"/>
                </a:ext>
              </a:extLst>
            </p:cNvPr>
            <p:cNvSpPr/>
            <p:nvPr/>
          </p:nvSpPr>
          <p:spPr>
            <a:xfrm>
              <a:off x="13615666" y="7773105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692879" y="559040"/>
                  </a:moveTo>
                  <a:lnTo>
                    <a:pt x="745378" y="525705"/>
                  </a:lnTo>
                  <a:lnTo>
                    <a:pt x="796328" y="500566"/>
                  </a:lnTo>
                  <a:lnTo>
                    <a:pt x="844174" y="482410"/>
                  </a:lnTo>
                  <a:lnTo>
                    <a:pt x="887359" y="470017"/>
                  </a:lnTo>
                  <a:lnTo>
                    <a:pt x="924327" y="462174"/>
                  </a:lnTo>
                  <a:lnTo>
                    <a:pt x="886786" y="453607"/>
                  </a:lnTo>
                  <a:lnTo>
                    <a:pt x="842572" y="440172"/>
                  </a:lnTo>
                  <a:lnTo>
                    <a:pt x="793393" y="420595"/>
                  </a:lnTo>
                  <a:lnTo>
                    <a:pt x="740955" y="393597"/>
                  </a:lnTo>
                  <a:lnTo>
                    <a:pt x="686963" y="357905"/>
                  </a:lnTo>
                  <a:lnTo>
                    <a:pt x="635466" y="314426"/>
                  </a:lnTo>
                  <a:lnTo>
                    <a:pt x="592294" y="268442"/>
                  </a:lnTo>
                  <a:lnTo>
                    <a:pt x="556719" y="221425"/>
                  </a:lnTo>
                  <a:lnTo>
                    <a:pt x="528015" y="174846"/>
                  </a:lnTo>
                  <a:lnTo>
                    <a:pt x="505458" y="130176"/>
                  </a:lnTo>
                  <a:lnTo>
                    <a:pt x="488320" y="88885"/>
                  </a:lnTo>
                  <a:lnTo>
                    <a:pt x="475876" y="52445"/>
                  </a:lnTo>
                  <a:lnTo>
                    <a:pt x="462163" y="0"/>
                  </a:lnTo>
                  <a:lnTo>
                    <a:pt x="456928" y="22326"/>
                  </a:lnTo>
                  <a:lnTo>
                    <a:pt x="436007" y="88885"/>
                  </a:lnTo>
                  <a:lnTo>
                    <a:pt x="418869" y="130176"/>
                  </a:lnTo>
                  <a:lnTo>
                    <a:pt x="396311" y="174846"/>
                  </a:lnTo>
                  <a:lnTo>
                    <a:pt x="367608" y="221425"/>
                  </a:lnTo>
                  <a:lnTo>
                    <a:pt x="332033" y="268442"/>
                  </a:lnTo>
                  <a:lnTo>
                    <a:pt x="288861" y="314426"/>
                  </a:lnTo>
                  <a:lnTo>
                    <a:pt x="237364" y="357905"/>
                  </a:lnTo>
                  <a:lnTo>
                    <a:pt x="183372" y="393597"/>
                  </a:lnTo>
                  <a:lnTo>
                    <a:pt x="130934" y="420595"/>
                  </a:lnTo>
                  <a:lnTo>
                    <a:pt x="81754" y="440172"/>
                  </a:lnTo>
                  <a:lnTo>
                    <a:pt x="37541" y="453607"/>
                  </a:lnTo>
                  <a:lnTo>
                    <a:pt x="0" y="462174"/>
                  </a:lnTo>
                  <a:lnTo>
                    <a:pt x="36968" y="470017"/>
                  </a:lnTo>
                  <a:lnTo>
                    <a:pt x="80153" y="482410"/>
                  </a:lnTo>
                  <a:lnTo>
                    <a:pt x="127999" y="500566"/>
                  </a:lnTo>
                  <a:lnTo>
                    <a:pt x="178949" y="525705"/>
                  </a:lnTo>
                  <a:lnTo>
                    <a:pt x="231448" y="559040"/>
                  </a:lnTo>
                  <a:lnTo>
                    <a:pt x="285088" y="602906"/>
                  </a:lnTo>
                  <a:lnTo>
                    <a:pt x="329894" y="649755"/>
                  </a:lnTo>
                  <a:lnTo>
                    <a:pt x="366651" y="697957"/>
                  </a:lnTo>
                  <a:lnTo>
                    <a:pt x="396145" y="745884"/>
                  </a:lnTo>
                  <a:lnTo>
                    <a:pt x="419161" y="791904"/>
                  </a:lnTo>
                  <a:lnTo>
                    <a:pt x="436486" y="834389"/>
                  </a:lnTo>
                  <a:lnTo>
                    <a:pt x="448904" y="871710"/>
                  </a:lnTo>
                  <a:lnTo>
                    <a:pt x="462163" y="924338"/>
                  </a:lnTo>
                  <a:lnTo>
                    <a:pt x="467126" y="902236"/>
                  </a:lnTo>
                  <a:lnTo>
                    <a:pt x="487843" y="834389"/>
                  </a:lnTo>
                  <a:lnTo>
                    <a:pt x="505169" y="791904"/>
                  </a:lnTo>
                  <a:lnTo>
                    <a:pt x="528186" y="745884"/>
                  </a:lnTo>
                  <a:lnTo>
                    <a:pt x="557680" y="697957"/>
                  </a:lnTo>
                  <a:lnTo>
                    <a:pt x="594437" y="649755"/>
                  </a:lnTo>
                  <a:lnTo>
                    <a:pt x="639241" y="602906"/>
                  </a:lnTo>
                  <a:lnTo>
                    <a:pt x="692879" y="559040"/>
                  </a:lnTo>
                  <a:close/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C8B31355-7347-5B2A-3720-6A53399DBE9B}"/>
                </a:ext>
              </a:extLst>
            </p:cNvPr>
            <p:cNvSpPr/>
            <p:nvPr/>
          </p:nvSpPr>
          <p:spPr>
            <a:xfrm>
              <a:off x="14077832" y="7630546"/>
              <a:ext cx="0" cy="142875"/>
            </a:xfrm>
            <a:custGeom>
              <a:avLst/>
              <a:gdLst/>
              <a:ahLst/>
              <a:cxnLst/>
              <a:rect l="l" t="t" r="r" b="b"/>
              <a:pathLst>
                <a:path h="142875">
                  <a:moveTo>
                    <a:pt x="0" y="142561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>
              <a:extLst>
                <a:ext uri="{FF2B5EF4-FFF2-40B4-BE49-F238E27FC236}">
                  <a16:creationId xmlns:a16="http://schemas.microsoft.com/office/drawing/2014/main" id="{B3368F10-4D21-F354-0A6F-3AA99F09E522}"/>
                </a:ext>
              </a:extLst>
            </p:cNvPr>
            <p:cNvSpPr/>
            <p:nvPr/>
          </p:nvSpPr>
          <p:spPr>
            <a:xfrm>
              <a:off x="13247529" y="8235277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384449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>
              <a:extLst>
                <a:ext uri="{FF2B5EF4-FFF2-40B4-BE49-F238E27FC236}">
                  <a16:creationId xmlns:a16="http://schemas.microsoft.com/office/drawing/2014/main" id="{CD59FB92-1ED7-A54B-6F9A-4BED5E0C76F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6197" y="7831321"/>
              <a:ext cx="215585" cy="215585"/>
            </a:xfrm>
            <a:prstGeom prst="rect">
              <a:avLst/>
            </a:prstGeom>
          </p:spPr>
        </p:pic>
        <p:pic>
          <p:nvPicPr>
            <p:cNvPr id="113" name="object 113">
              <a:extLst>
                <a:ext uri="{FF2B5EF4-FFF2-40B4-BE49-F238E27FC236}">
                  <a16:creationId xmlns:a16="http://schemas.microsoft.com/office/drawing/2014/main" id="{51FCD76F-8808-0B05-8E31-C8E1431382A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66207" y="8423646"/>
              <a:ext cx="215574" cy="215585"/>
            </a:xfrm>
            <a:prstGeom prst="rect">
              <a:avLst/>
            </a:prstGeom>
          </p:spPr>
        </p:pic>
        <p:pic>
          <p:nvPicPr>
            <p:cNvPr id="114" name="object 114">
              <a:extLst>
                <a:ext uri="{FF2B5EF4-FFF2-40B4-BE49-F238E27FC236}">
                  <a16:creationId xmlns:a16="http://schemas.microsoft.com/office/drawing/2014/main" id="{88D07A0C-1C75-ACFC-6E7D-1AF1CCAC6B0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73883" y="8423646"/>
              <a:ext cx="215574" cy="215585"/>
            </a:xfrm>
            <a:prstGeom prst="rect">
              <a:avLst/>
            </a:prstGeom>
          </p:spPr>
        </p:pic>
        <p:pic>
          <p:nvPicPr>
            <p:cNvPr id="115" name="object 115">
              <a:extLst>
                <a:ext uri="{FF2B5EF4-FFF2-40B4-BE49-F238E27FC236}">
                  <a16:creationId xmlns:a16="http://schemas.microsoft.com/office/drawing/2014/main" id="{CD494F47-4B69-F9B2-53BF-2A2E9300446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3883" y="7831320"/>
              <a:ext cx="215574" cy="215585"/>
            </a:xfrm>
            <a:prstGeom prst="rect">
              <a:avLst/>
            </a:prstGeom>
          </p:spPr>
        </p:pic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B26163A2-4C56-8D5A-0371-32915F42BFAC}"/>
                </a:ext>
              </a:extLst>
            </p:cNvPr>
            <p:cNvSpPr/>
            <p:nvPr/>
          </p:nvSpPr>
          <p:spPr>
            <a:xfrm>
              <a:off x="14265538" y="6619625"/>
              <a:ext cx="1789430" cy="1052195"/>
            </a:xfrm>
            <a:custGeom>
              <a:avLst/>
              <a:gdLst/>
              <a:ahLst/>
              <a:cxnLst/>
              <a:rect l="l" t="t" r="r" b="b"/>
              <a:pathLst>
                <a:path w="1789430" h="1052195">
                  <a:moveTo>
                    <a:pt x="1789223" y="1051894"/>
                  </a:moveTo>
                  <a:lnTo>
                    <a:pt x="1789223" y="610913"/>
                  </a:lnTo>
                  <a:lnTo>
                    <a:pt x="567103" y="0"/>
                  </a:lnTo>
                  <a:lnTo>
                    <a:pt x="0" y="283478"/>
                  </a:lnTo>
                  <a:lnTo>
                    <a:pt x="206841" y="386972"/>
                  </a:lnTo>
                  <a:lnTo>
                    <a:pt x="283624" y="425358"/>
                  </a:lnTo>
                  <a:lnTo>
                    <a:pt x="567103" y="283478"/>
                  </a:lnTo>
                  <a:lnTo>
                    <a:pt x="850717" y="425358"/>
                  </a:lnTo>
                  <a:lnTo>
                    <a:pt x="927353" y="386972"/>
                  </a:lnTo>
                  <a:lnTo>
                    <a:pt x="1134195" y="283478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910AE0AB-117F-BEA2-81B7-609E0D84264E}"/>
                </a:ext>
              </a:extLst>
            </p:cNvPr>
            <p:cNvSpPr/>
            <p:nvPr/>
          </p:nvSpPr>
          <p:spPr>
            <a:xfrm>
              <a:off x="14077933" y="7044994"/>
              <a:ext cx="755015" cy="283845"/>
            </a:xfrm>
            <a:custGeom>
              <a:avLst/>
              <a:gdLst/>
              <a:ahLst/>
              <a:cxnLst/>
              <a:rect l="l" t="t" r="r" b="b"/>
              <a:pathLst>
                <a:path w="755015" h="283845">
                  <a:moveTo>
                    <a:pt x="187606" y="141733"/>
                  </a:moveTo>
                  <a:lnTo>
                    <a:pt x="394448" y="245081"/>
                  </a:lnTo>
                  <a:lnTo>
                    <a:pt x="471221" y="283478"/>
                  </a:lnTo>
                  <a:lnTo>
                    <a:pt x="754699" y="141733"/>
                  </a:lnTo>
                  <a:lnTo>
                    <a:pt x="471221" y="0"/>
                  </a:lnTo>
                  <a:lnTo>
                    <a:pt x="0" y="23549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8B579D5B-B1BC-2E89-941A-A668AFB6E328}"/>
                </a:ext>
              </a:extLst>
            </p:cNvPr>
            <p:cNvSpPr/>
            <p:nvPr/>
          </p:nvSpPr>
          <p:spPr>
            <a:xfrm>
              <a:off x="14832633" y="7044988"/>
              <a:ext cx="567690" cy="283845"/>
            </a:xfrm>
            <a:custGeom>
              <a:avLst/>
              <a:gdLst/>
              <a:ahLst/>
              <a:cxnLst/>
              <a:rect l="l" t="t" r="r" b="b"/>
              <a:pathLst>
                <a:path w="567690" h="283845">
                  <a:moveTo>
                    <a:pt x="283624" y="283478"/>
                  </a:moveTo>
                  <a:lnTo>
                    <a:pt x="360261" y="245092"/>
                  </a:lnTo>
                  <a:lnTo>
                    <a:pt x="567103" y="141733"/>
                  </a:lnTo>
                  <a:lnTo>
                    <a:pt x="283624" y="0"/>
                  </a:lnTo>
                  <a:lnTo>
                    <a:pt x="0" y="141733"/>
                  </a:lnTo>
                  <a:lnTo>
                    <a:pt x="283624" y="283478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122F6669-B4B7-EDC2-4CC7-31FDAE70A210}"/>
                </a:ext>
              </a:extLst>
            </p:cNvPr>
            <p:cNvSpPr/>
            <p:nvPr/>
          </p:nvSpPr>
          <p:spPr>
            <a:xfrm>
              <a:off x="14252940" y="7328471"/>
              <a:ext cx="1146810" cy="425450"/>
            </a:xfrm>
            <a:custGeom>
              <a:avLst/>
              <a:gdLst/>
              <a:ahLst/>
              <a:cxnLst/>
              <a:rect l="l" t="t" r="r" b="b"/>
              <a:pathLst>
                <a:path w="1146809" h="425450">
                  <a:moveTo>
                    <a:pt x="0" y="135430"/>
                  </a:moveTo>
                  <a:lnTo>
                    <a:pt x="219448" y="245228"/>
                  </a:lnTo>
                  <a:lnTo>
                    <a:pt x="579699" y="425358"/>
                  </a:lnTo>
                  <a:lnTo>
                    <a:pt x="939950" y="245228"/>
                  </a:lnTo>
                  <a:lnTo>
                    <a:pt x="1146792" y="141733"/>
                  </a:lnTo>
                  <a:lnTo>
                    <a:pt x="863314" y="0"/>
                  </a:lnTo>
                  <a:lnTo>
                    <a:pt x="579699" y="141733"/>
                  </a:lnTo>
                  <a:lnTo>
                    <a:pt x="296221" y="0"/>
                  </a:lnTo>
                  <a:lnTo>
                    <a:pt x="0" y="13543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F7D8294C-F84A-2E67-6A20-0442B26ECD76}"/>
                </a:ext>
              </a:extLst>
            </p:cNvPr>
            <p:cNvSpPr/>
            <p:nvPr/>
          </p:nvSpPr>
          <p:spPr>
            <a:xfrm>
              <a:off x="13251223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CF32B20E-ECFC-E11F-46EF-0835312F01C8}"/>
                </a:ext>
              </a:extLst>
            </p:cNvPr>
            <p:cNvSpPr/>
            <p:nvPr/>
          </p:nvSpPr>
          <p:spPr>
            <a:xfrm>
              <a:off x="12649589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BD0E7421-5B9E-4332-A945-A3A35C01A81E}"/>
                </a:ext>
              </a:extLst>
            </p:cNvPr>
            <p:cNvSpPr/>
            <p:nvPr/>
          </p:nvSpPr>
          <p:spPr>
            <a:xfrm>
              <a:off x="13251223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154D0D4F-1FDC-7E50-E731-81363FFE220C}"/>
                </a:ext>
              </a:extLst>
            </p:cNvPr>
            <p:cNvSpPr/>
            <p:nvPr/>
          </p:nvSpPr>
          <p:spPr>
            <a:xfrm>
              <a:off x="12649589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6AB648E4-B97E-F99E-98F9-0A3DE1C81AC1}"/>
                </a:ext>
              </a:extLst>
            </p:cNvPr>
            <p:cNvSpPr/>
            <p:nvPr/>
          </p:nvSpPr>
          <p:spPr>
            <a:xfrm>
              <a:off x="13995164" y="8235276"/>
              <a:ext cx="740410" cy="0"/>
            </a:xfrm>
            <a:custGeom>
              <a:avLst/>
              <a:gdLst/>
              <a:ahLst/>
              <a:cxnLst/>
              <a:rect l="l" t="t" r="r" b="b"/>
              <a:pathLst>
                <a:path w="740409">
                  <a:moveTo>
                    <a:pt x="0" y="0"/>
                  </a:moveTo>
                  <a:lnTo>
                    <a:pt x="739809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684E9F51-5459-E8A2-CE8D-D868C05C63E8}"/>
                </a:ext>
              </a:extLst>
            </p:cNvPr>
            <p:cNvSpPr/>
            <p:nvPr/>
          </p:nvSpPr>
          <p:spPr>
            <a:xfrm>
              <a:off x="11710868" y="6614924"/>
              <a:ext cx="2269490" cy="661035"/>
            </a:xfrm>
            <a:custGeom>
              <a:avLst/>
              <a:gdLst/>
              <a:ahLst/>
              <a:cxnLst/>
              <a:rect l="l" t="t" r="r" b="b"/>
              <a:pathLst>
                <a:path w="2269490" h="661034">
                  <a:moveTo>
                    <a:pt x="2269218" y="660754"/>
                  </a:moveTo>
                  <a:lnTo>
                    <a:pt x="0" y="660754"/>
                  </a:lnTo>
                  <a:lnTo>
                    <a:pt x="0" y="0"/>
                  </a:lnTo>
                  <a:lnTo>
                    <a:pt x="660754" y="0"/>
                  </a:lnTo>
                  <a:lnTo>
                    <a:pt x="660754" y="660754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>
              <a:extLst>
                <a:ext uri="{FF2B5EF4-FFF2-40B4-BE49-F238E27FC236}">
                  <a16:creationId xmlns:a16="http://schemas.microsoft.com/office/drawing/2014/main" id="{9FE8400D-AA12-8D37-5A29-320AB4E34AB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8942" y="5485445"/>
              <a:ext cx="7577081" cy="4210903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EC92B-966B-00AA-B2F7-F5606E3298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19</a:t>
            </a:fld>
            <a:endParaRPr lang="en-US" spc="45"/>
          </a:p>
        </p:txBody>
      </p:sp>
    </p:spTree>
    <p:extLst>
      <p:ext uri="{BB962C8B-B14F-4D97-AF65-F5344CB8AC3E}">
        <p14:creationId xmlns:p14="http://schemas.microsoft.com/office/powerpoint/2010/main" val="31224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9">
            <a:extLst>
              <a:ext uri="{FF2B5EF4-FFF2-40B4-BE49-F238E27FC236}">
                <a16:creationId xmlns:a16="http://schemas.microsoft.com/office/drawing/2014/main" id="{65337103-8C82-9FEA-F481-5B5288AA7984}"/>
              </a:ext>
            </a:extLst>
          </p:cNvPr>
          <p:cNvSpPr txBox="1">
            <a:spLocks/>
          </p:cNvSpPr>
          <p:nvPr/>
        </p:nvSpPr>
        <p:spPr>
          <a:xfrm>
            <a:off x="768519" y="255805"/>
            <a:ext cx="11129010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eaLnBrk="1" hangingPunct="1">
              <a:defRPr sz="9600">
                <a:latin typeface="+mj-lt"/>
                <a:ea typeface="+mj-ea"/>
                <a:cs typeface="Biome" panose="020B0502040204020203" pitchFamily="34" charset="0"/>
              </a:defRPr>
            </a:lvl1pPr>
          </a:lstStyle>
          <a:p>
            <a:pPr marL="12700" marR="5080">
              <a:spcBef>
                <a:spcPts val="90"/>
              </a:spcBef>
            </a:pPr>
            <a:r>
              <a:rPr lang="en-US" sz="6000" spc="90" dirty="0">
                <a:latin typeface="IBM Plex Sans Condensed (Headings)"/>
                <a:ea typeface="Roboto" panose="02000000000000000000" pitchFamily="2" charset="0"/>
              </a:rPr>
              <a:t>Content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32AC0A-79E2-4990-A9A3-6EB9542610A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>
                <a:latin typeface="IBM Plex Sans Condensed (Headings)"/>
              </a:rPr>
              <a:pPr marL="38100">
                <a:spcBef>
                  <a:spcPts val="375"/>
                </a:spcBef>
              </a:pPr>
              <a:t>2</a:t>
            </a:fld>
            <a:endParaRPr lang="en-US" spc="45">
              <a:latin typeface="IBM Plex Sans Condensed (Headings)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7025500-7E5C-9AB0-BCC1-16F3E3B6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9095" y="1324722"/>
            <a:ext cx="6106484" cy="8659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F25E7-E691-53AF-29F5-54946D13FA5E}"/>
              </a:ext>
            </a:extLst>
          </p:cNvPr>
          <p:cNvSpPr txBox="1"/>
          <p:nvPr/>
        </p:nvSpPr>
        <p:spPr>
          <a:xfrm>
            <a:off x="768521" y="2080341"/>
            <a:ext cx="12033080" cy="1323439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2"/>
                </a:solidFill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GB" sz="4000" b="1" dirty="0">
                <a:solidFill>
                  <a:schemeClr val="accent2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Setting the scene: </a:t>
            </a:r>
            <a:r>
              <a:rPr lang="en-GB" sz="4000" dirty="0">
                <a:solidFill>
                  <a:schemeClr val="accent2"/>
                </a:solidFill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locating the childcare system in South Africa’s care regime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13502-78D6-1806-1CF0-F9CF6308139C}"/>
              </a:ext>
            </a:extLst>
          </p:cNvPr>
          <p:cNvSpPr txBox="1"/>
          <p:nvPr/>
        </p:nvSpPr>
        <p:spPr>
          <a:xfrm>
            <a:off x="768519" y="3866994"/>
            <a:ext cx="12033080" cy="1323439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accent6"/>
                </a:solidFill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GB" sz="4000" b="1" dirty="0">
                <a:solidFill>
                  <a:schemeClr val="accent6"/>
                </a:solidFill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Overview of S</a:t>
            </a:r>
            <a:r>
              <a:rPr lang="en-GB" sz="4000" b="1" dirty="0">
                <a:solidFill>
                  <a:schemeClr val="accent6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outh Africa’s childcare system: </a:t>
            </a:r>
            <a:r>
              <a:rPr lang="en-GB" sz="4000" dirty="0">
                <a:solidFill>
                  <a:schemeClr val="accent6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deep dive into childcare provision and gender norms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F85B6-2515-C6FF-75F7-98163609076D}"/>
              </a:ext>
            </a:extLst>
          </p:cNvPr>
          <p:cNvSpPr txBox="1"/>
          <p:nvPr/>
        </p:nvSpPr>
        <p:spPr>
          <a:xfrm>
            <a:off x="768519" y="5653648"/>
            <a:ext cx="12033080" cy="1323439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4"/>
                </a:solidFill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GB" sz="4000" b="1" dirty="0">
                <a:solidFill>
                  <a:schemeClr val="accent4"/>
                </a:solidFill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r>
              <a:rPr lang="en-GB" sz="4000" b="1" dirty="0">
                <a:solidFill>
                  <a:schemeClr val="accent4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4000" dirty="0">
                <a:solidFill>
                  <a:schemeClr val="accent4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a system falling short of unlocking all the benefits of childcare</a:t>
            </a:r>
            <a:endParaRPr lang="en-GB" sz="4000" dirty="0">
              <a:effectLst/>
              <a:latin typeface="IBM Plex Sans Condensed (Headings)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99923-0AF2-D3A1-9F35-1853AA7D7382}"/>
              </a:ext>
            </a:extLst>
          </p:cNvPr>
          <p:cNvSpPr txBox="1"/>
          <p:nvPr/>
        </p:nvSpPr>
        <p:spPr>
          <a:xfrm>
            <a:off x="768519" y="7729739"/>
            <a:ext cx="12033080" cy="1323439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00579F"/>
                </a:solidFill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GB" sz="4000" b="1" dirty="0">
                <a:solidFill>
                  <a:srgbClr val="00579F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Recommendations: </a:t>
            </a:r>
            <a:r>
              <a:rPr lang="en-US" sz="4000" dirty="0">
                <a:solidFill>
                  <a:srgbClr val="00579F"/>
                </a:solidFill>
                <a:effectLst/>
                <a:latin typeface="IBM Plex Sans Condensed (Headings)"/>
                <a:ea typeface="Tahoma" panose="020B0604030504040204" pitchFamily="34" charset="0"/>
                <a:cs typeface="Tahoma" panose="020B0604030504040204" pitchFamily="34" charset="0"/>
              </a:rPr>
              <a:t>Critical actions to shift the state of the system</a:t>
            </a:r>
          </a:p>
        </p:txBody>
      </p:sp>
    </p:spTree>
    <p:extLst>
      <p:ext uri="{BB962C8B-B14F-4D97-AF65-F5344CB8AC3E}">
        <p14:creationId xmlns:p14="http://schemas.microsoft.com/office/powerpoint/2010/main" val="212836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B09F8-5AE6-1BCF-AC1A-52FDB23FE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>
            <a:extLst>
              <a:ext uri="{FF2B5EF4-FFF2-40B4-BE49-F238E27FC236}">
                <a16:creationId xmlns:a16="http://schemas.microsoft.com/office/drawing/2014/main" id="{BAEBE881-E782-025B-092D-11F6D821268D}"/>
              </a:ext>
            </a:extLst>
          </p:cNvPr>
          <p:cNvGrpSpPr/>
          <p:nvPr/>
        </p:nvGrpSpPr>
        <p:grpSpPr>
          <a:xfrm>
            <a:off x="3939813" y="378066"/>
            <a:ext cx="14969006" cy="9606280"/>
            <a:chOff x="4253701" y="376395"/>
            <a:chExt cx="14969006" cy="960628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22AA4C8-FC22-9305-8880-271CCD0CC586}"/>
                </a:ext>
              </a:extLst>
            </p:cNvPr>
            <p:cNvSpPr/>
            <p:nvPr/>
          </p:nvSpPr>
          <p:spPr>
            <a:xfrm>
              <a:off x="4405307" y="533240"/>
              <a:ext cx="4676775" cy="4499610"/>
            </a:xfrm>
            <a:custGeom>
              <a:avLst/>
              <a:gdLst/>
              <a:ahLst/>
              <a:cxnLst/>
              <a:rect l="l" t="t" r="r" b="b"/>
              <a:pathLst>
                <a:path w="4676775" h="4499610">
                  <a:moveTo>
                    <a:pt x="4676695" y="0"/>
                  </a:moveTo>
                  <a:lnTo>
                    <a:pt x="0" y="0"/>
                  </a:lnTo>
                  <a:lnTo>
                    <a:pt x="0" y="4499412"/>
                  </a:lnTo>
                  <a:lnTo>
                    <a:pt x="4676695" y="4499412"/>
                  </a:lnTo>
                  <a:lnTo>
                    <a:pt x="4676695" y="0"/>
                  </a:lnTo>
                  <a:close/>
                </a:path>
              </a:pathLst>
            </a:custGeom>
            <a:solidFill>
              <a:srgbClr val="5CAC6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latin typeface="IBM Plex Sans Condensed (Headings)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684C3FC-49C1-3919-1465-0D1E83285752}"/>
                </a:ext>
              </a:extLst>
            </p:cNvPr>
            <p:cNvSpPr/>
            <p:nvPr/>
          </p:nvSpPr>
          <p:spPr>
            <a:xfrm>
              <a:off x="4620779" y="519050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82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827E68C-101B-B39B-3406-893C42C0F33E}"/>
                </a:ext>
              </a:extLst>
            </p:cNvPr>
            <p:cNvSpPr/>
            <p:nvPr/>
          </p:nvSpPr>
          <p:spPr>
            <a:xfrm>
              <a:off x="4808971" y="5190501"/>
              <a:ext cx="13978890" cy="0"/>
            </a:xfrm>
            <a:custGeom>
              <a:avLst/>
              <a:gdLst/>
              <a:ahLst/>
              <a:cxnLst/>
              <a:rect l="l" t="t" r="r" b="b"/>
              <a:pathLst>
                <a:path w="13978890">
                  <a:moveTo>
                    <a:pt x="0" y="0"/>
                  </a:moveTo>
                  <a:lnTo>
                    <a:pt x="13978391" y="0"/>
                  </a:lnTo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C216472-285B-9926-BE37-C2C9A5851888}"/>
                </a:ext>
              </a:extLst>
            </p:cNvPr>
            <p:cNvSpPr/>
            <p:nvPr/>
          </p:nvSpPr>
          <p:spPr>
            <a:xfrm>
              <a:off x="18850044" y="5190501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>
                  <a:moveTo>
                    <a:pt x="0" y="0"/>
                  </a:moveTo>
                  <a:lnTo>
                    <a:pt x="6282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09FB62A-33DC-BE50-B374-0C4C579DA686}"/>
                </a:ext>
              </a:extLst>
            </p:cNvPr>
            <p:cNvSpPr/>
            <p:nvPr/>
          </p:nvSpPr>
          <p:spPr>
            <a:xfrm>
              <a:off x="9246231" y="70894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5">
                  <a:moveTo>
                    <a:pt x="0" y="0"/>
                  </a:moveTo>
                  <a:lnTo>
                    <a:pt x="0" y="628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3DF81D2-A51D-EFCE-8B03-CE9E03C405B2}"/>
                </a:ext>
              </a:extLst>
            </p:cNvPr>
            <p:cNvSpPr/>
            <p:nvPr/>
          </p:nvSpPr>
          <p:spPr>
            <a:xfrm>
              <a:off x="9246231" y="896227"/>
              <a:ext cx="0" cy="8650605"/>
            </a:xfrm>
            <a:custGeom>
              <a:avLst/>
              <a:gdLst/>
              <a:ahLst/>
              <a:cxnLst/>
              <a:rect l="l" t="t" r="r" b="b"/>
              <a:pathLst>
                <a:path h="8650605">
                  <a:moveTo>
                    <a:pt x="0" y="0"/>
                  </a:moveTo>
                  <a:lnTo>
                    <a:pt x="0" y="8650029"/>
                  </a:lnTo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8749EAA-0F34-0F8C-F192-C11B64AA7365}"/>
                </a:ext>
              </a:extLst>
            </p:cNvPr>
            <p:cNvSpPr/>
            <p:nvPr/>
          </p:nvSpPr>
          <p:spPr>
            <a:xfrm>
              <a:off x="9246231" y="960849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5">
                  <a:moveTo>
                    <a:pt x="0" y="0"/>
                  </a:moveTo>
                  <a:lnTo>
                    <a:pt x="0" y="628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AB89311D-6946-CCDB-3B59-D77305BE0786}"/>
                </a:ext>
              </a:extLst>
            </p:cNvPr>
            <p:cNvSpPr/>
            <p:nvPr/>
          </p:nvSpPr>
          <p:spPr>
            <a:xfrm>
              <a:off x="14237055" y="70894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5">
                  <a:moveTo>
                    <a:pt x="0" y="0"/>
                  </a:moveTo>
                  <a:lnTo>
                    <a:pt x="0" y="628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01D4AE3-4842-E330-C3C9-2ED3AA6B61CB}"/>
                </a:ext>
              </a:extLst>
            </p:cNvPr>
            <p:cNvSpPr/>
            <p:nvPr/>
          </p:nvSpPr>
          <p:spPr>
            <a:xfrm>
              <a:off x="14237055" y="896227"/>
              <a:ext cx="0" cy="8650605"/>
            </a:xfrm>
            <a:custGeom>
              <a:avLst/>
              <a:gdLst/>
              <a:ahLst/>
              <a:cxnLst/>
              <a:rect l="l" t="t" r="r" b="b"/>
              <a:pathLst>
                <a:path h="8650605">
                  <a:moveTo>
                    <a:pt x="0" y="0"/>
                  </a:moveTo>
                  <a:lnTo>
                    <a:pt x="0" y="8650029"/>
                  </a:lnTo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68490B6-1C7A-54AF-03ED-5F3C48C9CB3C}"/>
                </a:ext>
              </a:extLst>
            </p:cNvPr>
            <p:cNvSpPr/>
            <p:nvPr/>
          </p:nvSpPr>
          <p:spPr>
            <a:xfrm>
              <a:off x="14237055" y="960849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5">
                  <a:moveTo>
                    <a:pt x="0" y="0"/>
                  </a:moveTo>
                  <a:lnTo>
                    <a:pt x="0" y="628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F208589-9934-9A57-7D5A-03E37F3ABE49}"/>
                </a:ext>
              </a:extLst>
            </p:cNvPr>
            <p:cNvSpPr/>
            <p:nvPr/>
          </p:nvSpPr>
          <p:spPr>
            <a:xfrm>
              <a:off x="4253701" y="690804"/>
              <a:ext cx="0" cy="8980805"/>
            </a:xfrm>
            <a:custGeom>
              <a:avLst/>
              <a:gdLst/>
              <a:ahLst/>
              <a:cxnLst/>
              <a:rect l="l" t="t" r="r" b="b"/>
              <a:pathLst>
                <a:path h="8980805">
                  <a:moveTo>
                    <a:pt x="0" y="0"/>
                  </a:moveTo>
                  <a:lnTo>
                    <a:pt x="0" y="8980511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6916365-5E89-AE18-D521-202A2797F717}"/>
                </a:ext>
              </a:extLst>
            </p:cNvPr>
            <p:cNvSpPr/>
            <p:nvPr/>
          </p:nvSpPr>
          <p:spPr>
            <a:xfrm>
              <a:off x="4255401" y="376395"/>
              <a:ext cx="4991100" cy="4814570"/>
            </a:xfrm>
            <a:custGeom>
              <a:avLst/>
              <a:gdLst/>
              <a:ahLst/>
              <a:cxnLst/>
              <a:rect l="l" t="t" r="r" b="b"/>
              <a:pathLst>
                <a:path w="4991100" h="4814570">
                  <a:moveTo>
                    <a:pt x="4990820" y="0"/>
                  </a:moveTo>
                  <a:lnTo>
                    <a:pt x="4676699" y="0"/>
                  </a:lnTo>
                  <a:lnTo>
                    <a:pt x="4676699" y="314960"/>
                  </a:lnTo>
                  <a:lnTo>
                    <a:pt x="4676699" y="4499610"/>
                  </a:lnTo>
                  <a:lnTo>
                    <a:pt x="314134" y="4499610"/>
                  </a:lnTo>
                  <a:lnTo>
                    <a:pt x="314134" y="314960"/>
                  </a:lnTo>
                  <a:lnTo>
                    <a:pt x="4676699" y="314960"/>
                  </a:lnTo>
                  <a:lnTo>
                    <a:pt x="4676699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99610"/>
                  </a:lnTo>
                  <a:lnTo>
                    <a:pt x="0" y="4814570"/>
                  </a:lnTo>
                  <a:lnTo>
                    <a:pt x="4990820" y="4814570"/>
                  </a:lnTo>
                  <a:lnTo>
                    <a:pt x="4990820" y="4499991"/>
                  </a:lnTo>
                  <a:lnTo>
                    <a:pt x="4990820" y="4499610"/>
                  </a:lnTo>
                  <a:lnTo>
                    <a:pt x="4990820" y="314960"/>
                  </a:lnTo>
                  <a:lnTo>
                    <a:pt x="4990820" y="314706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956E9FD3-DADA-87EF-0A64-524B020ED43B}"/>
                </a:ext>
              </a:extLst>
            </p:cNvPr>
            <p:cNvSpPr/>
            <p:nvPr/>
          </p:nvSpPr>
          <p:spPr>
            <a:xfrm>
              <a:off x="9400572" y="534025"/>
              <a:ext cx="4676775" cy="4499610"/>
            </a:xfrm>
            <a:custGeom>
              <a:avLst/>
              <a:gdLst/>
              <a:ahLst/>
              <a:cxnLst/>
              <a:rect l="l" t="t" r="r" b="b"/>
              <a:pathLst>
                <a:path w="4676775" h="4499610">
                  <a:moveTo>
                    <a:pt x="4676695" y="0"/>
                  </a:moveTo>
                  <a:lnTo>
                    <a:pt x="0" y="0"/>
                  </a:lnTo>
                  <a:lnTo>
                    <a:pt x="0" y="4499412"/>
                  </a:lnTo>
                  <a:lnTo>
                    <a:pt x="4676695" y="4499412"/>
                  </a:lnTo>
                  <a:lnTo>
                    <a:pt x="4676695" y="0"/>
                  </a:lnTo>
                  <a:close/>
                </a:path>
              </a:pathLst>
            </a:custGeom>
            <a:solidFill>
              <a:srgbClr val="F8BB2C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9D4B717D-AFAF-4BE6-6D21-EAFDCA9E39E0}"/>
                </a:ext>
              </a:extLst>
            </p:cNvPr>
            <p:cNvSpPr/>
            <p:nvPr/>
          </p:nvSpPr>
          <p:spPr>
            <a:xfrm>
              <a:off x="9243504" y="376395"/>
              <a:ext cx="4991100" cy="4814570"/>
            </a:xfrm>
            <a:custGeom>
              <a:avLst/>
              <a:gdLst/>
              <a:ahLst/>
              <a:cxnLst/>
              <a:rect l="l" t="t" r="r" b="b"/>
              <a:pathLst>
                <a:path w="4991100" h="4814570">
                  <a:moveTo>
                    <a:pt x="4990820" y="0"/>
                  </a:moveTo>
                  <a:lnTo>
                    <a:pt x="4676699" y="0"/>
                  </a:lnTo>
                  <a:lnTo>
                    <a:pt x="4676699" y="314960"/>
                  </a:lnTo>
                  <a:lnTo>
                    <a:pt x="4676699" y="4499610"/>
                  </a:lnTo>
                  <a:lnTo>
                    <a:pt x="314121" y="4499610"/>
                  </a:lnTo>
                  <a:lnTo>
                    <a:pt x="314121" y="314960"/>
                  </a:lnTo>
                  <a:lnTo>
                    <a:pt x="4676699" y="314960"/>
                  </a:lnTo>
                  <a:lnTo>
                    <a:pt x="4676699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99610"/>
                  </a:lnTo>
                  <a:lnTo>
                    <a:pt x="0" y="4814570"/>
                  </a:lnTo>
                  <a:lnTo>
                    <a:pt x="4990820" y="4814570"/>
                  </a:lnTo>
                  <a:lnTo>
                    <a:pt x="4990820" y="4499991"/>
                  </a:lnTo>
                  <a:lnTo>
                    <a:pt x="4990820" y="4499610"/>
                  </a:lnTo>
                  <a:lnTo>
                    <a:pt x="4990820" y="314960"/>
                  </a:lnTo>
                  <a:lnTo>
                    <a:pt x="4990820" y="314706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C82467DA-DE30-A56D-4BFB-89BCFDD8CB47}"/>
                </a:ext>
              </a:extLst>
            </p:cNvPr>
            <p:cNvSpPr/>
            <p:nvPr/>
          </p:nvSpPr>
          <p:spPr>
            <a:xfrm>
              <a:off x="14388661" y="534025"/>
              <a:ext cx="4676775" cy="4499610"/>
            </a:xfrm>
            <a:custGeom>
              <a:avLst/>
              <a:gdLst/>
              <a:ahLst/>
              <a:cxnLst/>
              <a:rect l="l" t="t" r="r" b="b"/>
              <a:pathLst>
                <a:path w="4676775" h="4499610">
                  <a:moveTo>
                    <a:pt x="4676705" y="0"/>
                  </a:moveTo>
                  <a:lnTo>
                    <a:pt x="0" y="0"/>
                  </a:lnTo>
                  <a:lnTo>
                    <a:pt x="0" y="4499412"/>
                  </a:lnTo>
                  <a:lnTo>
                    <a:pt x="4676705" y="4499412"/>
                  </a:lnTo>
                  <a:lnTo>
                    <a:pt x="4676705" y="0"/>
                  </a:lnTo>
                  <a:close/>
                </a:path>
              </a:pathLst>
            </a:custGeom>
            <a:solidFill>
              <a:srgbClr val="EB845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CFCF0F7-EA27-B14C-32EB-19E0A834C5B4}"/>
                </a:ext>
              </a:extLst>
            </p:cNvPr>
            <p:cNvSpPr/>
            <p:nvPr/>
          </p:nvSpPr>
          <p:spPr>
            <a:xfrm>
              <a:off x="14231607" y="376395"/>
              <a:ext cx="4991100" cy="4814570"/>
            </a:xfrm>
            <a:custGeom>
              <a:avLst/>
              <a:gdLst/>
              <a:ahLst/>
              <a:cxnLst/>
              <a:rect l="l" t="t" r="r" b="b"/>
              <a:pathLst>
                <a:path w="4991100" h="4814570">
                  <a:moveTo>
                    <a:pt x="4990820" y="0"/>
                  </a:moveTo>
                  <a:lnTo>
                    <a:pt x="4676686" y="0"/>
                  </a:lnTo>
                  <a:lnTo>
                    <a:pt x="4676686" y="314960"/>
                  </a:lnTo>
                  <a:lnTo>
                    <a:pt x="4676686" y="4499610"/>
                  </a:lnTo>
                  <a:lnTo>
                    <a:pt x="314121" y="4499610"/>
                  </a:lnTo>
                  <a:lnTo>
                    <a:pt x="314121" y="314960"/>
                  </a:lnTo>
                  <a:lnTo>
                    <a:pt x="4676686" y="314960"/>
                  </a:lnTo>
                  <a:lnTo>
                    <a:pt x="4676686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99610"/>
                  </a:lnTo>
                  <a:lnTo>
                    <a:pt x="0" y="4814570"/>
                  </a:lnTo>
                  <a:lnTo>
                    <a:pt x="4990820" y="4814570"/>
                  </a:lnTo>
                  <a:lnTo>
                    <a:pt x="4990820" y="4499991"/>
                  </a:lnTo>
                  <a:lnTo>
                    <a:pt x="4990820" y="4499610"/>
                  </a:lnTo>
                  <a:lnTo>
                    <a:pt x="4990820" y="314960"/>
                  </a:lnTo>
                  <a:lnTo>
                    <a:pt x="4990820" y="314706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8EDBC2EA-40AF-5436-5EF4-1046899B29CD}"/>
                </a:ext>
              </a:extLst>
            </p:cNvPr>
            <p:cNvSpPr/>
            <p:nvPr/>
          </p:nvSpPr>
          <p:spPr>
            <a:xfrm>
              <a:off x="4444245" y="5425328"/>
              <a:ext cx="4676775" cy="4479290"/>
            </a:xfrm>
            <a:custGeom>
              <a:avLst/>
              <a:gdLst/>
              <a:ahLst/>
              <a:cxnLst/>
              <a:rect l="l" t="t" r="r" b="b"/>
              <a:pathLst>
                <a:path w="4676775" h="4479290">
                  <a:moveTo>
                    <a:pt x="4676695" y="0"/>
                  </a:moveTo>
                  <a:lnTo>
                    <a:pt x="0" y="0"/>
                  </a:lnTo>
                  <a:lnTo>
                    <a:pt x="0" y="4478931"/>
                  </a:lnTo>
                  <a:lnTo>
                    <a:pt x="4676695" y="4478931"/>
                  </a:lnTo>
                  <a:lnTo>
                    <a:pt x="4676695" y="0"/>
                  </a:lnTo>
                  <a:close/>
                </a:path>
              </a:pathLst>
            </a:custGeom>
            <a:solidFill>
              <a:srgbClr val="D25A6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83D7862F-4562-6AB0-35F9-8DB138DE799C}"/>
                </a:ext>
              </a:extLst>
            </p:cNvPr>
            <p:cNvSpPr/>
            <p:nvPr/>
          </p:nvSpPr>
          <p:spPr>
            <a:xfrm>
              <a:off x="4255401" y="5189695"/>
              <a:ext cx="4991100" cy="4792980"/>
            </a:xfrm>
            <a:custGeom>
              <a:avLst/>
              <a:gdLst/>
              <a:ahLst/>
              <a:cxnLst/>
              <a:rect l="l" t="t" r="r" b="b"/>
              <a:pathLst>
                <a:path w="4991100" h="4792980">
                  <a:moveTo>
                    <a:pt x="4990820" y="0"/>
                  </a:moveTo>
                  <a:lnTo>
                    <a:pt x="4676699" y="0"/>
                  </a:lnTo>
                  <a:lnTo>
                    <a:pt x="4676699" y="314960"/>
                  </a:lnTo>
                  <a:lnTo>
                    <a:pt x="4676699" y="4479290"/>
                  </a:lnTo>
                  <a:lnTo>
                    <a:pt x="314134" y="4479290"/>
                  </a:lnTo>
                  <a:lnTo>
                    <a:pt x="314134" y="314960"/>
                  </a:lnTo>
                  <a:lnTo>
                    <a:pt x="4676699" y="314960"/>
                  </a:lnTo>
                  <a:lnTo>
                    <a:pt x="4676699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79290"/>
                  </a:lnTo>
                  <a:lnTo>
                    <a:pt x="0" y="4792980"/>
                  </a:lnTo>
                  <a:lnTo>
                    <a:pt x="4990820" y="4792980"/>
                  </a:lnTo>
                  <a:lnTo>
                    <a:pt x="4990820" y="4479455"/>
                  </a:lnTo>
                  <a:lnTo>
                    <a:pt x="4990820" y="4479290"/>
                  </a:lnTo>
                  <a:lnTo>
                    <a:pt x="4990820" y="314960"/>
                  </a:lnTo>
                  <a:lnTo>
                    <a:pt x="4990820" y="314655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BF293890-5739-7C83-664B-AA59C883EE5B}"/>
                </a:ext>
              </a:extLst>
            </p:cNvPr>
            <p:cNvSpPr/>
            <p:nvPr/>
          </p:nvSpPr>
          <p:spPr>
            <a:xfrm>
              <a:off x="9400572" y="5347282"/>
              <a:ext cx="4676775" cy="4479290"/>
            </a:xfrm>
            <a:custGeom>
              <a:avLst/>
              <a:gdLst/>
              <a:ahLst/>
              <a:cxnLst/>
              <a:rect l="l" t="t" r="r" b="b"/>
              <a:pathLst>
                <a:path w="4676775" h="4479290">
                  <a:moveTo>
                    <a:pt x="4676695" y="0"/>
                  </a:moveTo>
                  <a:lnTo>
                    <a:pt x="0" y="0"/>
                  </a:lnTo>
                  <a:lnTo>
                    <a:pt x="0" y="4478931"/>
                  </a:lnTo>
                  <a:lnTo>
                    <a:pt x="4676695" y="4478931"/>
                  </a:lnTo>
                  <a:lnTo>
                    <a:pt x="4676695" y="0"/>
                  </a:lnTo>
                  <a:close/>
                </a:path>
              </a:pathLst>
            </a:custGeom>
            <a:solidFill>
              <a:srgbClr val="9A397C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388E61C2-6F32-C35A-6C43-0A603FE5426D}"/>
                </a:ext>
              </a:extLst>
            </p:cNvPr>
            <p:cNvSpPr/>
            <p:nvPr/>
          </p:nvSpPr>
          <p:spPr>
            <a:xfrm>
              <a:off x="9243504" y="5189695"/>
              <a:ext cx="4991100" cy="4792980"/>
            </a:xfrm>
            <a:custGeom>
              <a:avLst/>
              <a:gdLst/>
              <a:ahLst/>
              <a:cxnLst/>
              <a:rect l="l" t="t" r="r" b="b"/>
              <a:pathLst>
                <a:path w="4991100" h="4792980">
                  <a:moveTo>
                    <a:pt x="4990820" y="0"/>
                  </a:moveTo>
                  <a:lnTo>
                    <a:pt x="4676699" y="0"/>
                  </a:lnTo>
                  <a:lnTo>
                    <a:pt x="4676699" y="314960"/>
                  </a:lnTo>
                  <a:lnTo>
                    <a:pt x="4676699" y="4479290"/>
                  </a:lnTo>
                  <a:lnTo>
                    <a:pt x="314121" y="4479290"/>
                  </a:lnTo>
                  <a:lnTo>
                    <a:pt x="314121" y="314960"/>
                  </a:lnTo>
                  <a:lnTo>
                    <a:pt x="4676699" y="314960"/>
                  </a:lnTo>
                  <a:lnTo>
                    <a:pt x="4676699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79290"/>
                  </a:lnTo>
                  <a:lnTo>
                    <a:pt x="0" y="4792980"/>
                  </a:lnTo>
                  <a:lnTo>
                    <a:pt x="4990820" y="4792980"/>
                  </a:lnTo>
                  <a:lnTo>
                    <a:pt x="4990820" y="4479455"/>
                  </a:lnTo>
                  <a:lnTo>
                    <a:pt x="4990820" y="4479290"/>
                  </a:lnTo>
                  <a:lnTo>
                    <a:pt x="4990820" y="314960"/>
                  </a:lnTo>
                  <a:lnTo>
                    <a:pt x="4990820" y="314655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8FDC7EAC-BB13-35F4-9798-CAD152FD7D6E}"/>
                </a:ext>
              </a:extLst>
            </p:cNvPr>
            <p:cNvSpPr/>
            <p:nvPr/>
          </p:nvSpPr>
          <p:spPr>
            <a:xfrm>
              <a:off x="14388661" y="5347282"/>
              <a:ext cx="4676775" cy="4479290"/>
            </a:xfrm>
            <a:custGeom>
              <a:avLst/>
              <a:gdLst/>
              <a:ahLst/>
              <a:cxnLst/>
              <a:rect l="l" t="t" r="r" b="b"/>
              <a:pathLst>
                <a:path w="4676775" h="4479290">
                  <a:moveTo>
                    <a:pt x="4676705" y="0"/>
                  </a:moveTo>
                  <a:lnTo>
                    <a:pt x="0" y="0"/>
                  </a:lnTo>
                  <a:lnTo>
                    <a:pt x="0" y="4478931"/>
                  </a:lnTo>
                  <a:lnTo>
                    <a:pt x="4676705" y="4478931"/>
                  </a:lnTo>
                  <a:lnTo>
                    <a:pt x="4676705" y="0"/>
                  </a:lnTo>
                  <a:close/>
                </a:path>
              </a:pathLst>
            </a:custGeom>
            <a:solidFill>
              <a:srgbClr val="F8BB2C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C187A663-CC6B-64AC-3E51-B971446F4AA5}"/>
                </a:ext>
              </a:extLst>
            </p:cNvPr>
            <p:cNvSpPr/>
            <p:nvPr/>
          </p:nvSpPr>
          <p:spPr>
            <a:xfrm>
              <a:off x="14231607" y="5189695"/>
              <a:ext cx="4991100" cy="4792980"/>
            </a:xfrm>
            <a:custGeom>
              <a:avLst/>
              <a:gdLst/>
              <a:ahLst/>
              <a:cxnLst/>
              <a:rect l="l" t="t" r="r" b="b"/>
              <a:pathLst>
                <a:path w="4991100" h="4792980">
                  <a:moveTo>
                    <a:pt x="4990820" y="0"/>
                  </a:moveTo>
                  <a:lnTo>
                    <a:pt x="4676686" y="0"/>
                  </a:lnTo>
                  <a:lnTo>
                    <a:pt x="4676686" y="314960"/>
                  </a:lnTo>
                  <a:lnTo>
                    <a:pt x="4676686" y="4479290"/>
                  </a:lnTo>
                  <a:lnTo>
                    <a:pt x="314121" y="4479290"/>
                  </a:lnTo>
                  <a:lnTo>
                    <a:pt x="314121" y="314960"/>
                  </a:lnTo>
                  <a:lnTo>
                    <a:pt x="4676686" y="314960"/>
                  </a:lnTo>
                  <a:lnTo>
                    <a:pt x="4676686" y="0"/>
                  </a:lnTo>
                  <a:lnTo>
                    <a:pt x="0" y="0"/>
                  </a:lnTo>
                  <a:lnTo>
                    <a:pt x="0" y="314960"/>
                  </a:lnTo>
                  <a:lnTo>
                    <a:pt x="0" y="4479290"/>
                  </a:lnTo>
                  <a:lnTo>
                    <a:pt x="0" y="4792980"/>
                  </a:lnTo>
                  <a:lnTo>
                    <a:pt x="4990820" y="4792980"/>
                  </a:lnTo>
                  <a:lnTo>
                    <a:pt x="4990820" y="4479455"/>
                  </a:lnTo>
                  <a:lnTo>
                    <a:pt x="4990820" y="4479290"/>
                  </a:lnTo>
                  <a:lnTo>
                    <a:pt x="4990820" y="314960"/>
                  </a:lnTo>
                  <a:lnTo>
                    <a:pt x="4990820" y="314655"/>
                  </a:lnTo>
                  <a:lnTo>
                    <a:pt x="49908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IBM Plex Sans Condensed (Headings)"/>
              </a:endParaRPr>
            </a:p>
          </p:txBody>
        </p:sp>
      </p:grpSp>
      <p:sp>
        <p:nvSpPr>
          <p:cNvPr id="28" name="object 28">
            <a:extLst>
              <a:ext uri="{FF2B5EF4-FFF2-40B4-BE49-F238E27FC236}">
                <a16:creationId xmlns:a16="http://schemas.microsoft.com/office/drawing/2014/main" id="{30D873FF-51A4-4DB7-0367-A5C9BB534CAF}"/>
              </a:ext>
            </a:extLst>
          </p:cNvPr>
          <p:cNvSpPr/>
          <p:nvPr/>
        </p:nvSpPr>
        <p:spPr>
          <a:xfrm>
            <a:off x="19329254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IBM Plex Sans Condensed (Headings)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B4A86294-6B81-D768-2A02-4B5451E1578F}"/>
              </a:ext>
            </a:extLst>
          </p:cNvPr>
          <p:cNvSpPr txBox="1"/>
          <p:nvPr/>
        </p:nvSpPr>
        <p:spPr>
          <a:xfrm>
            <a:off x="9302985" y="1495217"/>
            <a:ext cx="4363085" cy="2003754"/>
          </a:xfrm>
          <a:prstGeom prst="rect">
            <a:avLst/>
          </a:prstGeom>
        </p:spPr>
        <p:txBody>
          <a:bodyPr vert="horz" wrap="square" lIns="0" tIns="33655" rIns="0" bIns="0" rtlCol="0" anchor="t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265"/>
              </a:spcBef>
            </a:pPr>
            <a:r>
              <a:rPr lang="en-US" sz="3200" b="1" dirty="0">
                <a:solidFill>
                  <a:srgbClr val="EB845A"/>
                </a:solidFill>
                <a:latin typeface="IBM Plex Sans Condensed (Headings)"/>
                <a:ea typeface="Roboto"/>
              </a:rPr>
              <a:t>Adopt a systems approach to childcare policy, planning and programming .</a:t>
            </a:r>
            <a:endParaRPr lang="en-US" sz="3200" b="1" dirty="0">
              <a:solidFill>
                <a:srgbClr val="EB845A"/>
              </a:solidFill>
              <a:latin typeface="IBM Plex Sans Condensed (Headings)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18206AD3-9CC6-89B4-5C01-1EFCE3250A42}"/>
              </a:ext>
            </a:extLst>
          </p:cNvPr>
          <p:cNvSpPr txBox="1"/>
          <p:nvPr/>
        </p:nvSpPr>
        <p:spPr>
          <a:xfrm>
            <a:off x="14231617" y="1572317"/>
            <a:ext cx="4363085" cy="2496196"/>
          </a:xfrm>
          <a:prstGeom prst="rect">
            <a:avLst/>
          </a:prstGeom>
        </p:spPr>
        <p:txBody>
          <a:bodyPr vert="horz" wrap="square" lIns="0" tIns="33655" rIns="0" bIns="0" rtlCol="0" anchor="t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265"/>
              </a:spcBef>
            </a:pPr>
            <a:r>
              <a:rPr lang="en-US" sz="3200" b="1" dirty="0">
                <a:solidFill>
                  <a:srgbClr val="D25A60"/>
                </a:solidFill>
                <a:latin typeface="IBM Plex Sans Condensed (Headings)"/>
                <a:ea typeface="Roboto"/>
              </a:rPr>
              <a:t>Increase and reallocate funding to ensure sustainability and equity across all system components.</a:t>
            </a:r>
            <a:endParaRPr lang="en-US" b="1" dirty="0">
              <a:solidFill>
                <a:srgbClr val="D25A60"/>
              </a:solidFill>
              <a:latin typeface="IBM Plex Sans Condensed (Headings)"/>
            </a:endParaRPr>
          </a:p>
        </p:txBody>
      </p:sp>
      <p:sp>
        <p:nvSpPr>
          <p:cNvPr id="88" name="object 88">
            <a:extLst>
              <a:ext uri="{FF2B5EF4-FFF2-40B4-BE49-F238E27FC236}">
                <a16:creationId xmlns:a16="http://schemas.microsoft.com/office/drawing/2014/main" id="{76D43575-97DA-615A-D11F-612778699CB2}"/>
              </a:ext>
            </a:extLst>
          </p:cNvPr>
          <p:cNvSpPr txBox="1"/>
          <p:nvPr/>
        </p:nvSpPr>
        <p:spPr>
          <a:xfrm>
            <a:off x="4287201" y="5800299"/>
            <a:ext cx="4363085" cy="2496196"/>
          </a:xfrm>
          <a:prstGeom prst="rect">
            <a:avLst/>
          </a:prstGeom>
        </p:spPr>
        <p:txBody>
          <a:bodyPr vert="horz" wrap="square" lIns="0" tIns="3365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lang="en-US" sz="3200" b="1" dirty="0">
                <a:solidFill>
                  <a:srgbClr val="D25A60"/>
                </a:solidFill>
                <a:latin typeface="IBM Plex Sans Condensed (Headings)"/>
                <a:ea typeface="Roboto"/>
              </a:rPr>
              <a:t>Implement existing recommendations on service provision and child maintenance enforcement.</a:t>
            </a:r>
            <a:endParaRPr lang="en-US" sz="2000" b="1" dirty="0">
              <a:solidFill>
                <a:srgbClr val="D25A60"/>
              </a:solidFill>
              <a:latin typeface="IBM Plex Sans Condensed (Headings)"/>
              <a:ea typeface="Roboto"/>
            </a:endParaRPr>
          </a:p>
        </p:txBody>
      </p:sp>
      <p:sp>
        <p:nvSpPr>
          <p:cNvPr id="89" name="object 89">
            <a:extLst>
              <a:ext uri="{FF2B5EF4-FFF2-40B4-BE49-F238E27FC236}">
                <a16:creationId xmlns:a16="http://schemas.microsoft.com/office/drawing/2014/main" id="{2E1CAC5B-B523-2112-BD15-F2C175789DA5}"/>
              </a:ext>
            </a:extLst>
          </p:cNvPr>
          <p:cNvSpPr txBox="1"/>
          <p:nvPr/>
        </p:nvSpPr>
        <p:spPr>
          <a:xfrm>
            <a:off x="9278093" y="5800299"/>
            <a:ext cx="4363085" cy="2496196"/>
          </a:xfrm>
          <a:prstGeom prst="rect">
            <a:avLst/>
          </a:prstGeom>
        </p:spPr>
        <p:txBody>
          <a:bodyPr vert="horz" wrap="square" lIns="0" tIns="33655" rIns="0" bIns="0" rtlCol="0" anchor="t">
            <a:spAutoFit/>
          </a:bodyPr>
          <a:lstStyle/>
          <a:p>
            <a:pPr marL="5080" algn="ctr">
              <a:spcBef>
                <a:spcPts val="265"/>
              </a:spcBef>
            </a:pPr>
            <a:r>
              <a:rPr lang="en-US" sz="3200" b="1" dirty="0">
                <a:solidFill>
                  <a:srgbClr val="9A397C"/>
                </a:solidFill>
                <a:latin typeface="IBM Plex Sans Condensed (Headings)"/>
                <a:ea typeface="Roboto"/>
                <a:cs typeface="Calibri"/>
              </a:rPr>
              <a:t>Close national data and evidence gaps e.g. causal effect of childcare on women’s </a:t>
            </a:r>
            <a:r>
              <a:rPr lang="en-US" sz="3200" b="1" dirty="0" err="1">
                <a:solidFill>
                  <a:srgbClr val="9A397C"/>
                </a:solidFill>
                <a:latin typeface="IBM Plex Sans Condensed (Headings)"/>
                <a:ea typeface="Roboto"/>
                <a:cs typeface="Calibri"/>
              </a:rPr>
              <a:t>labour</a:t>
            </a:r>
            <a:r>
              <a:rPr lang="en-US" sz="3200" b="1" dirty="0">
                <a:solidFill>
                  <a:srgbClr val="9A397C"/>
                </a:solidFill>
                <a:latin typeface="IBM Plex Sans Condensed (Headings)"/>
                <a:ea typeface="Roboto"/>
                <a:cs typeface="Calibri"/>
              </a:rPr>
              <a:t> market outcomes</a:t>
            </a:r>
            <a:endParaRPr lang="en-US" sz="1850" b="1" dirty="0">
              <a:solidFill>
                <a:srgbClr val="9A397C"/>
              </a:solidFill>
              <a:latin typeface="IBM Plex Sans Condensed (Headings)"/>
              <a:ea typeface="Roboto"/>
              <a:cs typeface="Calibri"/>
            </a:endParaRPr>
          </a:p>
        </p:txBody>
      </p:sp>
      <p:sp>
        <p:nvSpPr>
          <p:cNvPr id="90" name="object 90">
            <a:extLst>
              <a:ext uri="{FF2B5EF4-FFF2-40B4-BE49-F238E27FC236}">
                <a16:creationId xmlns:a16="http://schemas.microsoft.com/office/drawing/2014/main" id="{8646BFDC-3953-96CD-1CC3-3384F171F205}"/>
              </a:ext>
            </a:extLst>
          </p:cNvPr>
          <p:cNvSpPr txBox="1"/>
          <p:nvPr/>
        </p:nvSpPr>
        <p:spPr>
          <a:xfrm>
            <a:off x="14063403" y="5883097"/>
            <a:ext cx="4363085" cy="2971326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0795" algn="ctr">
              <a:spcBef>
                <a:spcPts val="130"/>
              </a:spcBef>
            </a:pPr>
            <a:r>
              <a:rPr lang="en-US" sz="3200" dirty="0">
                <a:latin typeface="IBM Plex Sans Condensed (Headings)"/>
                <a:ea typeface="Roboto"/>
              </a:rPr>
              <a:t> </a:t>
            </a:r>
            <a:r>
              <a:rPr lang="en-US" sz="3200" b="1" dirty="0">
                <a:solidFill>
                  <a:srgbClr val="FDB848"/>
                </a:solidFill>
                <a:latin typeface="IBM Plex Sans Condensed (Headings)"/>
                <a:ea typeface="Roboto"/>
              </a:rPr>
              <a:t>Launch a coordinated, long-term national campaign and design interventions to shift societal norms around care.</a:t>
            </a:r>
            <a:endParaRPr lang="en-US" sz="1850" b="1" dirty="0">
              <a:solidFill>
                <a:srgbClr val="FDB848"/>
              </a:solidFill>
              <a:latin typeface="IBM Plex Sans Condensed (Headings)"/>
              <a:ea typeface="Roboto"/>
            </a:endParaRPr>
          </a:p>
        </p:txBody>
      </p:sp>
      <p:sp>
        <p:nvSpPr>
          <p:cNvPr id="95" name="object 95">
            <a:extLst>
              <a:ext uri="{FF2B5EF4-FFF2-40B4-BE49-F238E27FC236}">
                <a16:creationId xmlns:a16="http://schemas.microsoft.com/office/drawing/2014/main" id="{DB089E30-E101-FEFD-39B7-F8ED495FFFC1}"/>
              </a:ext>
            </a:extLst>
          </p:cNvPr>
          <p:cNvSpPr txBox="1"/>
          <p:nvPr/>
        </p:nvSpPr>
        <p:spPr>
          <a:xfrm>
            <a:off x="503437" y="918740"/>
            <a:ext cx="3282116" cy="375763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ct val="112100"/>
              </a:lnSpc>
              <a:spcBef>
                <a:spcPts val="95"/>
              </a:spcBef>
            </a:pPr>
            <a:r>
              <a:rPr lang="en-US" sz="4400" b="1" dirty="0">
                <a:latin typeface="IBM Plex Sans Condensed (Headings)"/>
                <a:ea typeface="Roboto"/>
                <a:cs typeface="Tahoma"/>
              </a:rPr>
              <a:t>Critical actions to shift the state of the system</a:t>
            </a:r>
            <a:endParaRPr lang="en-US" sz="4400" b="1" spc="-10" dirty="0">
              <a:latin typeface="IBM Plex Sans Condensed (Headings)"/>
              <a:ea typeface="Roboto"/>
              <a:cs typeface="Tahoma"/>
            </a:endParaRP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051A9EF5-0F53-F551-6DC5-89DB745612E9}"/>
              </a:ext>
            </a:extLst>
          </p:cNvPr>
          <p:cNvSpPr txBox="1"/>
          <p:nvPr/>
        </p:nvSpPr>
        <p:spPr>
          <a:xfrm>
            <a:off x="4248263" y="1547811"/>
            <a:ext cx="4363085" cy="2496196"/>
          </a:xfrm>
          <a:prstGeom prst="rect">
            <a:avLst/>
          </a:prstGeom>
        </p:spPr>
        <p:txBody>
          <a:bodyPr vert="horz" wrap="square" lIns="0" tIns="33655" rIns="0" bIns="0" rtlCol="0" anchor="t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265"/>
              </a:spcBef>
            </a:pPr>
            <a:r>
              <a:rPr lang="en-US" sz="3200" b="1" dirty="0" err="1">
                <a:solidFill>
                  <a:srgbClr val="5CAD6C"/>
                </a:solidFill>
                <a:latin typeface="IBM Plex Sans Condensed (Headings)"/>
                <a:ea typeface="Roboto"/>
              </a:rPr>
              <a:t>Recognise</a:t>
            </a:r>
            <a:r>
              <a:rPr lang="en-US" sz="3200" b="1" dirty="0">
                <a:solidFill>
                  <a:srgbClr val="5CAD6C"/>
                </a:solidFill>
                <a:latin typeface="IBM Plex Sans Condensed (Headings)"/>
                <a:ea typeface="Roboto"/>
              </a:rPr>
              <a:t> and fund childcare as a public good for which the state has primary responsibility</a:t>
            </a:r>
            <a:endParaRPr lang="en-US" b="1" dirty="0">
              <a:solidFill>
                <a:srgbClr val="5CAD6C"/>
              </a:solidFill>
              <a:latin typeface="IBM Plex Sans Condensed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033943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1263" y="708946"/>
            <a:ext cx="0" cy="9881235"/>
          </a:xfrm>
          <a:custGeom>
            <a:avLst/>
            <a:gdLst/>
            <a:ahLst/>
            <a:cxnLst/>
            <a:rect l="l" t="t" r="r" b="b"/>
            <a:pathLst>
              <a:path h="9881235">
                <a:moveTo>
                  <a:pt x="0" y="9880861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49418" y="708946"/>
            <a:ext cx="0" cy="9881235"/>
          </a:xfrm>
          <a:custGeom>
            <a:avLst/>
            <a:gdLst/>
            <a:ahLst/>
            <a:cxnLst/>
            <a:rect l="l" t="t" r="r" b="b"/>
            <a:pathLst>
              <a:path h="9881235">
                <a:moveTo>
                  <a:pt x="0" y="9880861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1689619" y="2682467"/>
            <a:ext cx="3611245" cy="996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350">
                <a:latin typeface="IBM Plex Sans Condensed" panose="020B0506050203000203" pitchFamily="34" charset="0"/>
              </a:rPr>
              <a:t>Thank</a:t>
            </a:r>
            <a:r>
              <a:rPr sz="6350" spc="70">
                <a:latin typeface="IBM Plex Sans Condensed" panose="020B0506050203000203" pitchFamily="34" charset="0"/>
              </a:rPr>
              <a:t> </a:t>
            </a:r>
            <a:r>
              <a:rPr sz="6350" spc="-145">
                <a:latin typeface="IBM Plex Sans Condensed" panose="020B0506050203000203" pitchFamily="34" charset="0"/>
              </a:rPr>
              <a:t>you!</a:t>
            </a:r>
            <a:endParaRPr sz="6350">
              <a:latin typeface="IBM Plex Sans Condensed" panose="020B0506050203000203" pitchFamily="34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3650" y="6581266"/>
            <a:ext cx="6402070" cy="4027804"/>
            <a:chOff x="703650" y="6581266"/>
            <a:chExt cx="6402070" cy="4027804"/>
          </a:xfrm>
        </p:grpSpPr>
        <p:sp>
          <p:nvSpPr>
            <p:cNvPr id="32" name="object 32"/>
            <p:cNvSpPr/>
            <p:nvPr/>
          </p:nvSpPr>
          <p:spPr>
            <a:xfrm>
              <a:off x="6751999" y="9884094"/>
              <a:ext cx="343535" cy="686435"/>
            </a:xfrm>
            <a:custGeom>
              <a:avLst/>
              <a:gdLst/>
              <a:ahLst/>
              <a:cxnLst/>
              <a:rect l="l" t="t" r="r" b="b"/>
              <a:pathLst>
                <a:path w="343534" h="686434">
                  <a:moveTo>
                    <a:pt x="0" y="685811"/>
                  </a:moveTo>
                  <a:lnTo>
                    <a:pt x="46531" y="682681"/>
                  </a:lnTo>
                  <a:lnTo>
                    <a:pt x="91160" y="673562"/>
                  </a:lnTo>
                  <a:lnTo>
                    <a:pt x="133477" y="658864"/>
                  </a:lnTo>
                  <a:lnTo>
                    <a:pt x="173074" y="638994"/>
                  </a:lnTo>
                  <a:lnTo>
                    <a:pt x="209543" y="614362"/>
                  </a:lnTo>
                  <a:lnTo>
                    <a:pt x="242475" y="585376"/>
                  </a:lnTo>
                  <a:lnTo>
                    <a:pt x="271461" y="552444"/>
                  </a:lnTo>
                  <a:lnTo>
                    <a:pt x="296094" y="515975"/>
                  </a:lnTo>
                  <a:lnTo>
                    <a:pt x="315963" y="476378"/>
                  </a:lnTo>
                  <a:lnTo>
                    <a:pt x="330662" y="434060"/>
                  </a:lnTo>
                  <a:lnTo>
                    <a:pt x="339780" y="389432"/>
                  </a:lnTo>
                  <a:lnTo>
                    <a:pt x="342911" y="342900"/>
                  </a:lnTo>
                  <a:lnTo>
                    <a:pt x="339780" y="296371"/>
                  </a:lnTo>
                  <a:lnTo>
                    <a:pt x="330662" y="251744"/>
                  </a:lnTo>
                  <a:lnTo>
                    <a:pt x="315963" y="209429"/>
                  </a:lnTo>
                  <a:lnTo>
                    <a:pt x="296094" y="169833"/>
                  </a:lnTo>
                  <a:lnTo>
                    <a:pt x="271461" y="133365"/>
                  </a:lnTo>
                  <a:lnTo>
                    <a:pt x="242475" y="100434"/>
                  </a:lnTo>
                  <a:lnTo>
                    <a:pt x="209543" y="71448"/>
                  </a:lnTo>
                  <a:lnTo>
                    <a:pt x="173074" y="46816"/>
                  </a:lnTo>
                  <a:lnTo>
                    <a:pt x="133477" y="26947"/>
                  </a:lnTo>
                  <a:lnTo>
                    <a:pt x="91160" y="12248"/>
                  </a:lnTo>
                  <a:lnTo>
                    <a:pt x="46531" y="3130"/>
                  </a:lnTo>
                  <a:lnTo>
                    <a:pt x="0" y="0"/>
                  </a:lnTo>
                  <a:lnTo>
                    <a:pt x="0" y="342900"/>
                  </a:lnTo>
                  <a:lnTo>
                    <a:pt x="0" y="685811"/>
                  </a:lnTo>
                  <a:close/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35913" y="9992140"/>
              <a:ext cx="234950" cy="469900"/>
            </a:xfrm>
            <a:custGeom>
              <a:avLst/>
              <a:gdLst/>
              <a:ahLst/>
              <a:cxnLst/>
              <a:rect l="l" t="t" r="r" b="b"/>
              <a:pathLst>
                <a:path w="234950" h="469900">
                  <a:moveTo>
                    <a:pt x="0" y="234861"/>
                  </a:moveTo>
                  <a:lnTo>
                    <a:pt x="0" y="469713"/>
                  </a:lnTo>
                  <a:lnTo>
                    <a:pt x="47330" y="464942"/>
                  </a:lnTo>
                  <a:lnTo>
                    <a:pt x="91413" y="451257"/>
                  </a:lnTo>
                  <a:lnTo>
                    <a:pt x="131306" y="429603"/>
                  </a:lnTo>
                  <a:lnTo>
                    <a:pt x="166064" y="400926"/>
                  </a:lnTo>
                  <a:lnTo>
                    <a:pt x="194742" y="366168"/>
                  </a:lnTo>
                  <a:lnTo>
                    <a:pt x="216395" y="326275"/>
                  </a:lnTo>
                  <a:lnTo>
                    <a:pt x="230080" y="282192"/>
                  </a:lnTo>
                  <a:lnTo>
                    <a:pt x="234851" y="234861"/>
                  </a:lnTo>
                  <a:lnTo>
                    <a:pt x="230080" y="187528"/>
                  </a:lnTo>
                  <a:lnTo>
                    <a:pt x="216395" y="143441"/>
                  </a:lnTo>
                  <a:lnTo>
                    <a:pt x="194742" y="103547"/>
                  </a:lnTo>
                  <a:lnTo>
                    <a:pt x="166064" y="68788"/>
                  </a:lnTo>
                  <a:lnTo>
                    <a:pt x="131306" y="40110"/>
                  </a:lnTo>
                  <a:lnTo>
                    <a:pt x="91413" y="18456"/>
                  </a:lnTo>
                  <a:lnTo>
                    <a:pt x="47330" y="4771"/>
                  </a:lnTo>
                  <a:lnTo>
                    <a:pt x="0" y="0"/>
                  </a:lnTo>
                  <a:lnTo>
                    <a:pt x="0" y="234861"/>
                  </a:lnTo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95766" y="10226999"/>
              <a:ext cx="999490" cy="0"/>
            </a:xfrm>
            <a:custGeom>
              <a:avLst/>
              <a:gdLst/>
              <a:ahLst/>
              <a:cxnLst/>
              <a:rect l="l" t="t" r="r" b="b"/>
              <a:pathLst>
                <a:path w="999490">
                  <a:moveTo>
                    <a:pt x="999142" y="0"/>
                  </a:moveTo>
                  <a:lnTo>
                    <a:pt x="0" y="0"/>
                  </a:lnTo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95769" y="10075154"/>
              <a:ext cx="152400" cy="304165"/>
            </a:xfrm>
            <a:custGeom>
              <a:avLst/>
              <a:gdLst/>
              <a:ahLst/>
              <a:cxnLst/>
              <a:rect l="l" t="t" r="r" b="b"/>
              <a:pathLst>
                <a:path w="152400" h="304165">
                  <a:moveTo>
                    <a:pt x="151838" y="303687"/>
                  </a:moveTo>
                  <a:lnTo>
                    <a:pt x="0" y="151848"/>
                  </a:lnTo>
                  <a:lnTo>
                    <a:pt x="151838" y="0"/>
                  </a:lnTo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05606" y="9989638"/>
              <a:ext cx="391160" cy="195580"/>
            </a:xfrm>
            <a:custGeom>
              <a:avLst/>
              <a:gdLst/>
              <a:ahLst/>
              <a:cxnLst/>
              <a:rect l="l" t="t" r="r" b="b"/>
              <a:pathLst>
                <a:path w="391160" h="195579">
                  <a:moveTo>
                    <a:pt x="195407" y="0"/>
                  </a:moveTo>
                  <a:lnTo>
                    <a:pt x="0" y="97703"/>
                  </a:lnTo>
                  <a:lnTo>
                    <a:pt x="195407" y="195407"/>
                  </a:lnTo>
                  <a:lnTo>
                    <a:pt x="390815" y="97703"/>
                  </a:lnTo>
                  <a:lnTo>
                    <a:pt x="195407" y="0"/>
                  </a:lnTo>
                  <a:close/>
                </a:path>
              </a:pathLst>
            </a:custGeom>
            <a:ln w="2083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05603" y="10185051"/>
              <a:ext cx="391160" cy="195580"/>
            </a:xfrm>
            <a:custGeom>
              <a:avLst/>
              <a:gdLst/>
              <a:ahLst/>
              <a:cxnLst/>
              <a:rect l="l" t="t" r="r" b="b"/>
              <a:pathLst>
                <a:path w="391160" h="195579">
                  <a:moveTo>
                    <a:pt x="0" y="97703"/>
                  </a:moveTo>
                  <a:lnTo>
                    <a:pt x="195407" y="195407"/>
                  </a:lnTo>
                  <a:lnTo>
                    <a:pt x="390825" y="97703"/>
                  </a:lnTo>
                  <a:lnTo>
                    <a:pt x="195407" y="0"/>
                  </a:lnTo>
                  <a:lnTo>
                    <a:pt x="0" y="97703"/>
                  </a:lnTo>
                  <a:close/>
                </a:path>
              </a:pathLst>
            </a:custGeom>
            <a:ln w="2083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96430" y="9989638"/>
              <a:ext cx="391160" cy="195580"/>
            </a:xfrm>
            <a:custGeom>
              <a:avLst/>
              <a:gdLst/>
              <a:ahLst/>
              <a:cxnLst/>
              <a:rect l="l" t="t" r="r" b="b"/>
              <a:pathLst>
                <a:path w="391160" h="195579">
                  <a:moveTo>
                    <a:pt x="195407" y="0"/>
                  </a:moveTo>
                  <a:lnTo>
                    <a:pt x="0" y="97703"/>
                  </a:lnTo>
                  <a:lnTo>
                    <a:pt x="195407" y="195407"/>
                  </a:lnTo>
                  <a:lnTo>
                    <a:pt x="390815" y="97703"/>
                  </a:lnTo>
                  <a:lnTo>
                    <a:pt x="195407" y="0"/>
                  </a:lnTo>
                  <a:close/>
                </a:path>
              </a:pathLst>
            </a:custGeom>
            <a:ln w="2083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96426" y="10185051"/>
              <a:ext cx="391160" cy="195580"/>
            </a:xfrm>
            <a:custGeom>
              <a:avLst/>
              <a:gdLst/>
              <a:ahLst/>
              <a:cxnLst/>
              <a:rect l="l" t="t" r="r" b="b"/>
              <a:pathLst>
                <a:path w="391160" h="195579">
                  <a:moveTo>
                    <a:pt x="0" y="97703"/>
                  </a:moveTo>
                  <a:lnTo>
                    <a:pt x="195407" y="195407"/>
                  </a:lnTo>
                  <a:lnTo>
                    <a:pt x="390825" y="97703"/>
                  </a:lnTo>
                  <a:lnTo>
                    <a:pt x="195407" y="0"/>
                  </a:lnTo>
                  <a:lnTo>
                    <a:pt x="0" y="97703"/>
                  </a:lnTo>
                  <a:close/>
                </a:path>
              </a:pathLst>
            </a:custGeom>
            <a:ln w="2083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05606" y="10380460"/>
              <a:ext cx="391160" cy="195580"/>
            </a:xfrm>
            <a:custGeom>
              <a:avLst/>
              <a:gdLst/>
              <a:ahLst/>
              <a:cxnLst/>
              <a:rect l="l" t="t" r="r" b="b"/>
              <a:pathLst>
                <a:path w="391160" h="195579">
                  <a:moveTo>
                    <a:pt x="195407" y="0"/>
                  </a:moveTo>
                  <a:lnTo>
                    <a:pt x="0" y="97703"/>
                  </a:lnTo>
                  <a:lnTo>
                    <a:pt x="195407" y="195407"/>
                  </a:lnTo>
                  <a:lnTo>
                    <a:pt x="390815" y="97703"/>
                  </a:lnTo>
                  <a:lnTo>
                    <a:pt x="195407" y="0"/>
                  </a:lnTo>
                  <a:close/>
                </a:path>
              </a:pathLst>
            </a:custGeom>
            <a:ln w="2083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96430" y="10380460"/>
              <a:ext cx="391160" cy="195580"/>
            </a:xfrm>
            <a:custGeom>
              <a:avLst/>
              <a:gdLst/>
              <a:ahLst/>
              <a:cxnLst/>
              <a:rect l="l" t="t" r="r" b="b"/>
              <a:pathLst>
                <a:path w="391160" h="195579">
                  <a:moveTo>
                    <a:pt x="195407" y="0"/>
                  </a:moveTo>
                  <a:lnTo>
                    <a:pt x="0" y="97703"/>
                  </a:lnTo>
                  <a:lnTo>
                    <a:pt x="195407" y="195407"/>
                  </a:lnTo>
                  <a:lnTo>
                    <a:pt x="390815" y="97703"/>
                  </a:lnTo>
                  <a:lnTo>
                    <a:pt x="195407" y="0"/>
                  </a:lnTo>
                  <a:close/>
                </a:path>
              </a:pathLst>
            </a:custGeom>
            <a:ln w="2083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25443" y="9786441"/>
              <a:ext cx="781685" cy="800735"/>
            </a:xfrm>
            <a:custGeom>
              <a:avLst/>
              <a:gdLst/>
              <a:ahLst/>
              <a:cxnLst/>
              <a:rect l="l" t="t" r="r" b="b"/>
              <a:pathLst>
                <a:path w="781685" h="800734">
                  <a:moveTo>
                    <a:pt x="781641" y="800446"/>
                  </a:moveTo>
                  <a:lnTo>
                    <a:pt x="781641" y="390815"/>
                  </a:lnTo>
                  <a:lnTo>
                    <a:pt x="778596" y="341793"/>
                  </a:lnTo>
                  <a:lnTo>
                    <a:pt x="769704" y="294588"/>
                  </a:lnTo>
                  <a:lnTo>
                    <a:pt x="755334" y="249565"/>
                  </a:lnTo>
                  <a:lnTo>
                    <a:pt x="735850" y="207093"/>
                  </a:lnTo>
                  <a:lnTo>
                    <a:pt x="711618" y="167536"/>
                  </a:lnTo>
                  <a:lnTo>
                    <a:pt x="683006" y="131261"/>
                  </a:lnTo>
                  <a:lnTo>
                    <a:pt x="650379" y="98634"/>
                  </a:lnTo>
                  <a:lnTo>
                    <a:pt x="614104" y="70022"/>
                  </a:lnTo>
                  <a:lnTo>
                    <a:pt x="574547" y="45791"/>
                  </a:lnTo>
                  <a:lnTo>
                    <a:pt x="532075" y="26306"/>
                  </a:lnTo>
                  <a:lnTo>
                    <a:pt x="487053" y="11936"/>
                  </a:lnTo>
                  <a:lnTo>
                    <a:pt x="439847" y="3045"/>
                  </a:lnTo>
                  <a:lnTo>
                    <a:pt x="390825" y="0"/>
                  </a:lnTo>
                  <a:lnTo>
                    <a:pt x="341801" y="3045"/>
                  </a:lnTo>
                  <a:lnTo>
                    <a:pt x="294594" y="11936"/>
                  </a:lnTo>
                  <a:lnTo>
                    <a:pt x="249570" y="26306"/>
                  </a:lnTo>
                  <a:lnTo>
                    <a:pt x="207096" y="45791"/>
                  </a:lnTo>
                  <a:lnTo>
                    <a:pt x="167538" y="70022"/>
                  </a:lnTo>
                  <a:lnTo>
                    <a:pt x="131262" y="98634"/>
                  </a:lnTo>
                  <a:lnTo>
                    <a:pt x="98635" y="131261"/>
                  </a:lnTo>
                  <a:lnTo>
                    <a:pt x="70023" y="167536"/>
                  </a:lnTo>
                  <a:lnTo>
                    <a:pt x="45791" y="207093"/>
                  </a:lnTo>
                  <a:lnTo>
                    <a:pt x="26307" y="249565"/>
                  </a:lnTo>
                  <a:lnTo>
                    <a:pt x="11936" y="294588"/>
                  </a:lnTo>
                  <a:lnTo>
                    <a:pt x="3045" y="341793"/>
                  </a:lnTo>
                  <a:lnTo>
                    <a:pt x="0" y="390815"/>
                  </a:lnTo>
                  <a:lnTo>
                    <a:pt x="0" y="800446"/>
                  </a:lnTo>
                </a:path>
              </a:pathLst>
            </a:custGeom>
            <a:ln w="2083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81897" y="9942896"/>
              <a:ext cx="469265" cy="644525"/>
            </a:xfrm>
            <a:custGeom>
              <a:avLst/>
              <a:gdLst/>
              <a:ahLst/>
              <a:cxnLst/>
              <a:rect l="l" t="t" r="r" b="b"/>
              <a:pathLst>
                <a:path w="469264" h="644525">
                  <a:moveTo>
                    <a:pt x="0" y="643990"/>
                  </a:moveTo>
                  <a:lnTo>
                    <a:pt x="0" y="234359"/>
                  </a:lnTo>
                  <a:lnTo>
                    <a:pt x="4761" y="187128"/>
                  </a:lnTo>
                  <a:lnTo>
                    <a:pt x="18417" y="143137"/>
                  </a:lnTo>
                  <a:lnTo>
                    <a:pt x="40026" y="103327"/>
                  </a:lnTo>
                  <a:lnTo>
                    <a:pt x="68644" y="68643"/>
                  </a:lnTo>
                  <a:lnTo>
                    <a:pt x="103330" y="40025"/>
                  </a:lnTo>
                  <a:lnTo>
                    <a:pt x="143141" y="18417"/>
                  </a:lnTo>
                  <a:lnTo>
                    <a:pt x="187135" y="4761"/>
                  </a:lnTo>
                  <a:lnTo>
                    <a:pt x="234369" y="0"/>
                  </a:lnTo>
                  <a:lnTo>
                    <a:pt x="281600" y="4761"/>
                  </a:lnTo>
                  <a:lnTo>
                    <a:pt x="325592" y="18417"/>
                  </a:lnTo>
                  <a:lnTo>
                    <a:pt x="365401" y="40025"/>
                  </a:lnTo>
                  <a:lnTo>
                    <a:pt x="400085" y="68643"/>
                  </a:lnTo>
                  <a:lnTo>
                    <a:pt x="428703" y="103327"/>
                  </a:lnTo>
                  <a:lnTo>
                    <a:pt x="450311" y="143137"/>
                  </a:lnTo>
                  <a:lnTo>
                    <a:pt x="463967" y="187128"/>
                  </a:lnTo>
                  <a:lnTo>
                    <a:pt x="468729" y="234359"/>
                  </a:lnTo>
                  <a:lnTo>
                    <a:pt x="468729" y="643990"/>
                  </a:lnTo>
                </a:path>
              </a:pathLst>
            </a:custGeom>
            <a:ln w="2083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38299" y="10099290"/>
              <a:ext cx="156210" cy="487680"/>
            </a:xfrm>
            <a:custGeom>
              <a:avLst/>
              <a:gdLst/>
              <a:ahLst/>
              <a:cxnLst/>
              <a:rect l="l" t="t" r="r" b="b"/>
              <a:pathLst>
                <a:path w="156210" h="487679">
                  <a:moveTo>
                    <a:pt x="155932" y="487597"/>
                  </a:moveTo>
                  <a:lnTo>
                    <a:pt x="155932" y="77966"/>
                  </a:lnTo>
                  <a:lnTo>
                    <a:pt x="149804" y="47619"/>
                  </a:lnTo>
                  <a:lnTo>
                    <a:pt x="133095" y="22837"/>
                  </a:lnTo>
                  <a:lnTo>
                    <a:pt x="108312" y="6127"/>
                  </a:lnTo>
                  <a:lnTo>
                    <a:pt x="77966" y="0"/>
                  </a:lnTo>
                  <a:lnTo>
                    <a:pt x="47619" y="6127"/>
                  </a:lnTo>
                  <a:lnTo>
                    <a:pt x="22837" y="22837"/>
                  </a:lnTo>
                  <a:lnTo>
                    <a:pt x="6127" y="47619"/>
                  </a:lnTo>
                  <a:lnTo>
                    <a:pt x="0" y="77966"/>
                  </a:lnTo>
                  <a:lnTo>
                    <a:pt x="0" y="487597"/>
                  </a:lnTo>
                </a:path>
              </a:pathLst>
            </a:custGeom>
            <a:ln w="2083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61072" y="8985475"/>
              <a:ext cx="781685" cy="781685"/>
            </a:xfrm>
            <a:custGeom>
              <a:avLst/>
              <a:gdLst/>
              <a:ahLst/>
              <a:cxnLst/>
              <a:rect l="l" t="t" r="r" b="b"/>
              <a:pathLst>
                <a:path w="781685" h="781684">
                  <a:moveTo>
                    <a:pt x="585929" y="472750"/>
                  </a:moveTo>
                  <a:lnTo>
                    <a:pt x="641270" y="438637"/>
                  </a:lnTo>
                  <a:lnTo>
                    <a:pt x="694050" y="414952"/>
                  </a:lnTo>
                  <a:lnTo>
                    <a:pt x="741700" y="399687"/>
                  </a:lnTo>
                  <a:lnTo>
                    <a:pt x="781651" y="390836"/>
                  </a:lnTo>
                  <a:lnTo>
                    <a:pt x="741029" y="381178"/>
                  </a:lnTo>
                  <a:lnTo>
                    <a:pt x="692156" y="364669"/>
                  </a:lnTo>
                  <a:lnTo>
                    <a:pt x="637850" y="339199"/>
                  </a:lnTo>
                  <a:lnTo>
                    <a:pt x="580924" y="302660"/>
                  </a:lnTo>
                  <a:lnTo>
                    <a:pt x="526257" y="254945"/>
                  </a:lnTo>
                  <a:lnTo>
                    <a:pt x="482935" y="204316"/>
                  </a:lnTo>
                  <a:lnTo>
                    <a:pt x="449652" y="153417"/>
                  </a:lnTo>
                  <a:lnTo>
                    <a:pt x="425105" y="104893"/>
                  </a:lnTo>
                  <a:lnTo>
                    <a:pt x="407988" y="61386"/>
                  </a:lnTo>
                  <a:lnTo>
                    <a:pt x="390825" y="0"/>
                  </a:lnTo>
                  <a:lnTo>
                    <a:pt x="384658" y="25540"/>
                  </a:lnTo>
                  <a:lnTo>
                    <a:pt x="356553" y="104893"/>
                  </a:lnTo>
                  <a:lnTo>
                    <a:pt x="332006" y="153417"/>
                  </a:lnTo>
                  <a:lnTo>
                    <a:pt x="298722" y="204316"/>
                  </a:lnTo>
                  <a:lnTo>
                    <a:pt x="255397" y="254945"/>
                  </a:lnTo>
                  <a:lnTo>
                    <a:pt x="200726" y="302660"/>
                  </a:lnTo>
                  <a:lnTo>
                    <a:pt x="143805" y="339199"/>
                  </a:lnTo>
                  <a:lnTo>
                    <a:pt x="89498" y="364669"/>
                  </a:lnTo>
                  <a:lnTo>
                    <a:pt x="40623" y="381178"/>
                  </a:lnTo>
                  <a:lnTo>
                    <a:pt x="0" y="390836"/>
                  </a:lnTo>
                  <a:lnTo>
                    <a:pt x="39952" y="399687"/>
                  </a:lnTo>
                  <a:lnTo>
                    <a:pt x="87604" y="414952"/>
                  </a:lnTo>
                  <a:lnTo>
                    <a:pt x="140385" y="438637"/>
                  </a:lnTo>
                  <a:lnTo>
                    <a:pt x="195721" y="472750"/>
                  </a:lnTo>
                  <a:lnTo>
                    <a:pt x="246213" y="514687"/>
                  </a:lnTo>
                  <a:lnTo>
                    <a:pt x="287355" y="559599"/>
                  </a:lnTo>
                  <a:lnTo>
                    <a:pt x="320092" y="605523"/>
                  </a:lnTo>
                  <a:lnTo>
                    <a:pt x="345371" y="650498"/>
                  </a:lnTo>
                  <a:lnTo>
                    <a:pt x="364138" y="692561"/>
                  </a:lnTo>
                  <a:lnTo>
                    <a:pt x="377338" y="729751"/>
                  </a:lnTo>
                  <a:lnTo>
                    <a:pt x="390825" y="781662"/>
                  </a:lnTo>
                  <a:lnTo>
                    <a:pt x="395732" y="760105"/>
                  </a:lnTo>
                  <a:lnTo>
                    <a:pt x="417515" y="692561"/>
                  </a:lnTo>
                  <a:lnTo>
                    <a:pt x="436283" y="650498"/>
                  </a:lnTo>
                  <a:lnTo>
                    <a:pt x="461563" y="605523"/>
                  </a:lnTo>
                  <a:lnTo>
                    <a:pt x="494300" y="559599"/>
                  </a:lnTo>
                  <a:lnTo>
                    <a:pt x="535440" y="514687"/>
                  </a:lnTo>
                  <a:lnTo>
                    <a:pt x="585929" y="472750"/>
                  </a:lnTo>
                  <a:close/>
                </a:path>
              </a:pathLst>
            </a:custGeom>
            <a:ln w="2083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51900" y="8864928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120551"/>
                  </a:moveTo>
                  <a:lnTo>
                    <a:pt x="0" y="0"/>
                  </a:lnTo>
                </a:path>
              </a:pathLst>
            </a:custGeom>
            <a:ln w="2083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49768" y="9376309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325100" y="0"/>
                  </a:moveTo>
                  <a:lnTo>
                    <a:pt x="0" y="0"/>
                  </a:lnTo>
                </a:path>
              </a:pathLst>
            </a:custGeom>
            <a:ln w="2083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4098" y="9037621"/>
              <a:ext cx="176497" cy="17648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4098" y="9538514"/>
              <a:ext cx="176497" cy="17648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3205" y="9037620"/>
              <a:ext cx="176497" cy="17648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3205" y="9538514"/>
              <a:ext cx="176497" cy="17648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010639" y="8010050"/>
              <a:ext cx="1513205" cy="889635"/>
            </a:xfrm>
            <a:custGeom>
              <a:avLst/>
              <a:gdLst/>
              <a:ahLst/>
              <a:cxnLst/>
              <a:rect l="l" t="t" r="r" b="b"/>
              <a:pathLst>
                <a:path w="1513204" h="889634">
                  <a:moveTo>
                    <a:pt x="1513032" y="889522"/>
                  </a:moveTo>
                  <a:lnTo>
                    <a:pt x="1513032" y="516612"/>
                  </a:lnTo>
                  <a:lnTo>
                    <a:pt x="479556" y="0"/>
                  </a:lnTo>
                  <a:lnTo>
                    <a:pt x="0" y="239720"/>
                  </a:lnTo>
                  <a:lnTo>
                    <a:pt x="174905" y="327236"/>
                  </a:lnTo>
                  <a:lnTo>
                    <a:pt x="239835" y="359706"/>
                  </a:lnTo>
                  <a:lnTo>
                    <a:pt x="479556" y="239720"/>
                  </a:lnTo>
                  <a:lnTo>
                    <a:pt x="719391" y="359706"/>
                  </a:lnTo>
                  <a:lnTo>
                    <a:pt x="784206" y="327236"/>
                  </a:lnTo>
                  <a:lnTo>
                    <a:pt x="959112" y="239720"/>
                  </a:lnTo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1990" y="8369752"/>
              <a:ext cx="638810" cy="240029"/>
            </a:xfrm>
            <a:custGeom>
              <a:avLst/>
              <a:gdLst/>
              <a:ahLst/>
              <a:cxnLst/>
              <a:rect l="l" t="t" r="r" b="b"/>
              <a:pathLst>
                <a:path w="638810" h="240029">
                  <a:moveTo>
                    <a:pt x="158644" y="119860"/>
                  </a:moveTo>
                  <a:lnTo>
                    <a:pt x="333560" y="207260"/>
                  </a:lnTo>
                  <a:lnTo>
                    <a:pt x="398480" y="239720"/>
                  </a:lnTo>
                  <a:lnTo>
                    <a:pt x="638200" y="119860"/>
                  </a:lnTo>
                  <a:lnTo>
                    <a:pt x="398480" y="0"/>
                  </a:lnTo>
                  <a:lnTo>
                    <a:pt x="0" y="199145"/>
                  </a:lnTo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90199" y="8369753"/>
              <a:ext cx="480059" cy="240029"/>
            </a:xfrm>
            <a:custGeom>
              <a:avLst/>
              <a:gdLst/>
              <a:ahLst/>
              <a:cxnLst/>
              <a:rect l="l" t="t" r="r" b="b"/>
              <a:pathLst>
                <a:path w="480060" h="240029">
                  <a:moveTo>
                    <a:pt x="239835" y="239720"/>
                  </a:moveTo>
                  <a:lnTo>
                    <a:pt x="304639" y="207260"/>
                  </a:lnTo>
                  <a:lnTo>
                    <a:pt x="479556" y="119860"/>
                  </a:lnTo>
                  <a:lnTo>
                    <a:pt x="239835" y="0"/>
                  </a:lnTo>
                  <a:lnTo>
                    <a:pt x="0" y="119860"/>
                  </a:lnTo>
                  <a:lnTo>
                    <a:pt x="239835" y="239720"/>
                  </a:lnTo>
                  <a:close/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99979" y="8609472"/>
              <a:ext cx="970280" cy="360045"/>
            </a:xfrm>
            <a:custGeom>
              <a:avLst/>
              <a:gdLst/>
              <a:ahLst/>
              <a:cxnLst/>
              <a:rect l="l" t="t" r="r" b="b"/>
              <a:pathLst>
                <a:path w="970279" h="360045">
                  <a:moveTo>
                    <a:pt x="0" y="114530"/>
                  </a:moveTo>
                  <a:lnTo>
                    <a:pt x="185575" y="207375"/>
                  </a:lnTo>
                  <a:lnTo>
                    <a:pt x="490215" y="359706"/>
                  </a:lnTo>
                  <a:lnTo>
                    <a:pt x="794865" y="207375"/>
                  </a:lnTo>
                  <a:lnTo>
                    <a:pt x="969781" y="119860"/>
                  </a:lnTo>
                  <a:lnTo>
                    <a:pt x="730051" y="0"/>
                  </a:lnTo>
                  <a:lnTo>
                    <a:pt x="490215" y="119860"/>
                  </a:lnTo>
                  <a:lnTo>
                    <a:pt x="250494" y="0"/>
                  </a:lnTo>
                  <a:lnTo>
                    <a:pt x="0" y="114530"/>
                  </a:lnTo>
                  <a:close/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52884" y="7105002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70" h="509270">
                  <a:moveTo>
                    <a:pt x="508769" y="0"/>
                  </a:moveTo>
                  <a:lnTo>
                    <a:pt x="459771" y="2329"/>
                  </a:lnTo>
                  <a:lnTo>
                    <a:pt x="412091" y="9173"/>
                  </a:lnTo>
                  <a:lnTo>
                    <a:pt x="365942" y="20321"/>
                  </a:lnTo>
                  <a:lnTo>
                    <a:pt x="321537" y="35558"/>
                  </a:lnTo>
                  <a:lnTo>
                    <a:pt x="279089" y="54671"/>
                  </a:lnTo>
                  <a:lnTo>
                    <a:pt x="238812" y="77447"/>
                  </a:lnTo>
                  <a:lnTo>
                    <a:pt x="200919" y="103673"/>
                  </a:lnTo>
                  <a:lnTo>
                    <a:pt x="165622" y="133136"/>
                  </a:lnTo>
                  <a:lnTo>
                    <a:pt x="133136" y="165622"/>
                  </a:lnTo>
                  <a:lnTo>
                    <a:pt x="103673" y="200919"/>
                  </a:lnTo>
                  <a:lnTo>
                    <a:pt x="77447" y="238812"/>
                  </a:lnTo>
                  <a:lnTo>
                    <a:pt x="54671" y="279089"/>
                  </a:lnTo>
                  <a:lnTo>
                    <a:pt x="35558" y="321537"/>
                  </a:lnTo>
                  <a:lnTo>
                    <a:pt x="20321" y="365942"/>
                  </a:lnTo>
                  <a:lnTo>
                    <a:pt x="9173" y="412091"/>
                  </a:lnTo>
                  <a:lnTo>
                    <a:pt x="2329" y="459771"/>
                  </a:lnTo>
                  <a:lnTo>
                    <a:pt x="0" y="508769"/>
                  </a:lnTo>
                  <a:lnTo>
                    <a:pt x="48997" y="506440"/>
                  </a:lnTo>
                  <a:lnTo>
                    <a:pt x="96678" y="499595"/>
                  </a:lnTo>
                  <a:lnTo>
                    <a:pt x="142827" y="488448"/>
                  </a:lnTo>
                  <a:lnTo>
                    <a:pt x="187232" y="473211"/>
                  </a:lnTo>
                  <a:lnTo>
                    <a:pt x="229680" y="454098"/>
                  </a:lnTo>
                  <a:lnTo>
                    <a:pt x="269957" y="431322"/>
                  </a:lnTo>
                  <a:lnTo>
                    <a:pt x="307850" y="405095"/>
                  </a:lnTo>
                  <a:lnTo>
                    <a:pt x="343147" y="375633"/>
                  </a:lnTo>
                  <a:lnTo>
                    <a:pt x="375633" y="343147"/>
                  </a:lnTo>
                  <a:lnTo>
                    <a:pt x="405095" y="307850"/>
                  </a:lnTo>
                  <a:lnTo>
                    <a:pt x="431322" y="269957"/>
                  </a:lnTo>
                  <a:lnTo>
                    <a:pt x="454098" y="229680"/>
                  </a:lnTo>
                  <a:lnTo>
                    <a:pt x="473211" y="187232"/>
                  </a:lnTo>
                  <a:lnTo>
                    <a:pt x="488448" y="142827"/>
                  </a:lnTo>
                  <a:lnTo>
                    <a:pt x="499595" y="96678"/>
                  </a:lnTo>
                  <a:lnTo>
                    <a:pt x="506440" y="48997"/>
                  </a:lnTo>
                  <a:lnTo>
                    <a:pt x="508769" y="0"/>
                  </a:lnTo>
                  <a:close/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44120" y="7105002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70" h="509270">
                  <a:moveTo>
                    <a:pt x="0" y="0"/>
                  </a:moveTo>
                  <a:lnTo>
                    <a:pt x="48997" y="2329"/>
                  </a:lnTo>
                  <a:lnTo>
                    <a:pt x="96678" y="9173"/>
                  </a:lnTo>
                  <a:lnTo>
                    <a:pt x="142827" y="20321"/>
                  </a:lnTo>
                  <a:lnTo>
                    <a:pt x="187232" y="35558"/>
                  </a:lnTo>
                  <a:lnTo>
                    <a:pt x="229680" y="54671"/>
                  </a:lnTo>
                  <a:lnTo>
                    <a:pt x="269957" y="77447"/>
                  </a:lnTo>
                  <a:lnTo>
                    <a:pt x="307850" y="103673"/>
                  </a:lnTo>
                  <a:lnTo>
                    <a:pt x="343147" y="133136"/>
                  </a:lnTo>
                  <a:lnTo>
                    <a:pt x="375633" y="165622"/>
                  </a:lnTo>
                  <a:lnTo>
                    <a:pt x="405095" y="200919"/>
                  </a:lnTo>
                  <a:lnTo>
                    <a:pt x="431322" y="238812"/>
                  </a:lnTo>
                  <a:lnTo>
                    <a:pt x="454098" y="279089"/>
                  </a:lnTo>
                  <a:lnTo>
                    <a:pt x="473211" y="321537"/>
                  </a:lnTo>
                  <a:lnTo>
                    <a:pt x="488448" y="365942"/>
                  </a:lnTo>
                  <a:lnTo>
                    <a:pt x="499595" y="412091"/>
                  </a:lnTo>
                  <a:lnTo>
                    <a:pt x="506440" y="459771"/>
                  </a:lnTo>
                  <a:lnTo>
                    <a:pt x="508769" y="508769"/>
                  </a:lnTo>
                  <a:lnTo>
                    <a:pt x="459771" y="506440"/>
                  </a:lnTo>
                  <a:lnTo>
                    <a:pt x="412091" y="499595"/>
                  </a:lnTo>
                  <a:lnTo>
                    <a:pt x="365942" y="488448"/>
                  </a:lnTo>
                  <a:lnTo>
                    <a:pt x="321537" y="473211"/>
                  </a:lnTo>
                  <a:lnTo>
                    <a:pt x="279089" y="454098"/>
                  </a:lnTo>
                  <a:lnTo>
                    <a:pt x="238812" y="431322"/>
                  </a:lnTo>
                  <a:lnTo>
                    <a:pt x="200919" y="405095"/>
                  </a:lnTo>
                  <a:lnTo>
                    <a:pt x="165622" y="375633"/>
                  </a:lnTo>
                  <a:lnTo>
                    <a:pt x="133136" y="343147"/>
                  </a:lnTo>
                  <a:lnTo>
                    <a:pt x="103673" y="307850"/>
                  </a:lnTo>
                  <a:lnTo>
                    <a:pt x="77447" y="269957"/>
                  </a:lnTo>
                  <a:lnTo>
                    <a:pt x="54671" y="229680"/>
                  </a:lnTo>
                  <a:lnTo>
                    <a:pt x="35558" y="187232"/>
                  </a:lnTo>
                  <a:lnTo>
                    <a:pt x="20321" y="142827"/>
                  </a:lnTo>
                  <a:lnTo>
                    <a:pt x="9173" y="96678"/>
                  </a:lnTo>
                  <a:lnTo>
                    <a:pt x="2329" y="48997"/>
                  </a:lnTo>
                  <a:lnTo>
                    <a:pt x="0" y="0"/>
                  </a:lnTo>
                  <a:close/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152884" y="6591685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70" h="509270">
                  <a:moveTo>
                    <a:pt x="508769" y="0"/>
                  </a:moveTo>
                  <a:lnTo>
                    <a:pt x="459771" y="2329"/>
                  </a:lnTo>
                  <a:lnTo>
                    <a:pt x="412091" y="9173"/>
                  </a:lnTo>
                  <a:lnTo>
                    <a:pt x="365942" y="20321"/>
                  </a:lnTo>
                  <a:lnTo>
                    <a:pt x="321537" y="35558"/>
                  </a:lnTo>
                  <a:lnTo>
                    <a:pt x="279089" y="54671"/>
                  </a:lnTo>
                  <a:lnTo>
                    <a:pt x="238812" y="77447"/>
                  </a:lnTo>
                  <a:lnTo>
                    <a:pt x="200919" y="103673"/>
                  </a:lnTo>
                  <a:lnTo>
                    <a:pt x="165622" y="133136"/>
                  </a:lnTo>
                  <a:lnTo>
                    <a:pt x="133136" y="165622"/>
                  </a:lnTo>
                  <a:lnTo>
                    <a:pt x="103673" y="200919"/>
                  </a:lnTo>
                  <a:lnTo>
                    <a:pt x="77447" y="238812"/>
                  </a:lnTo>
                  <a:lnTo>
                    <a:pt x="54671" y="279089"/>
                  </a:lnTo>
                  <a:lnTo>
                    <a:pt x="35558" y="321537"/>
                  </a:lnTo>
                  <a:lnTo>
                    <a:pt x="20321" y="365942"/>
                  </a:lnTo>
                  <a:lnTo>
                    <a:pt x="9173" y="412091"/>
                  </a:lnTo>
                  <a:lnTo>
                    <a:pt x="2329" y="459771"/>
                  </a:lnTo>
                  <a:lnTo>
                    <a:pt x="0" y="508769"/>
                  </a:lnTo>
                  <a:lnTo>
                    <a:pt x="48997" y="506440"/>
                  </a:lnTo>
                  <a:lnTo>
                    <a:pt x="96678" y="499595"/>
                  </a:lnTo>
                  <a:lnTo>
                    <a:pt x="142827" y="488448"/>
                  </a:lnTo>
                  <a:lnTo>
                    <a:pt x="187232" y="473211"/>
                  </a:lnTo>
                  <a:lnTo>
                    <a:pt x="229680" y="454098"/>
                  </a:lnTo>
                  <a:lnTo>
                    <a:pt x="269957" y="431322"/>
                  </a:lnTo>
                  <a:lnTo>
                    <a:pt x="307850" y="405095"/>
                  </a:lnTo>
                  <a:lnTo>
                    <a:pt x="343147" y="375633"/>
                  </a:lnTo>
                  <a:lnTo>
                    <a:pt x="375633" y="343147"/>
                  </a:lnTo>
                  <a:lnTo>
                    <a:pt x="405095" y="307850"/>
                  </a:lnTo>
                  <a:lnTo>
                    <a:pt x="431322" y="269957"/>
                  </a:lnTo>
                  <a:lnTo>
                    <a:pt x="454098" y="229680"/>
                  </a:lnTo>
                  <a:lnTo>
                    <a:pt x="473211" y="187232"/>
                  </a:lnTo>
                  <a:lnTo>
                    <a:pt x="488448" y="142827"/>
                  </a:lnTo>
                  <a:lnTo>
                    <a:pt x="499595" y="96678"/>
                  </a:lnTo>
                  <a:lnTo>
                    <a:pt x="506440" y="48997"/>
                  </a:lnTo>
                  <a:lnTo>
                    <a:pt x="508769" y="0"/>
                  </a:lnTo>
                  <a:close/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44120" y="6591685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70" h="509270">
                  <a:moveTo>
                    <a:pt x="0" y="0"/>
                  </a:moveTo>
                  <a:lnTo>
                    <a:pt x="48997" y="2329"/>
                  </a:lnTo>
                  <a:lnTo>
                    <a:pt x="96678" y="9173"/>
                  </a:lnTo>
                  <a:lnTo>
                    <a:pt x="142827" y="20321"/>
                  </a:lnTo>
                  <a:lnTo>
                    <a:pt x="187232" y="35558"/>
                  </a:lnTo>
                  <a:lnTo>
                    <a:pt x="229680" y="54671"/>
                  </a:lnTo>
                  <a:lnTo>
                    <a:pt x="269957" y="77447"/>
                  </a:lnTo>
                  <a:lnTo>
                    <a:pt x="307850" y="103673"/>
                  </a:lnTo>
                  <a:lnTo>
                    <a:pt x="343147" y="133136"/>
                  </a:lnTo>
                  <a:lnTo>
                    <a:pt x="375633" y="165622"/>
                  </a:lnTo>
                  <a:lnTo>
                    <a:pt x="405095" y="200919"/>
                  </a:lnTo>
                  <a:lnTo>
                    <a:pt x="431322" y="238812"/>
                  </a:lnTo>
                  <a:lnTo>
                    <a:pt x="454098" y="279089"/>
                  </a:lnTo>
                  <a:lnTo>
                    <a:pt x="473211" y="321537"/>
                  </a:lnTo>
                  <a:lnTo>
                    <a:pt x="488448" y="365942"/>
                  </a:lnTo>
                  <a:lnTo>
                    <a:pt x="499595" y="412091"/>
                  </a:lnTo>
                  <a:lnTo>
                    <a:pt x="506440" y="459771"/>
                  </a:lnTo>
                  <a:lnTo>
                    <a:pt x="508769" y="508769"/>
                  </a:lnTo>
                  <a:lnTo>
                    <a:pt x="459771" y="506440"/>
                  </a:lnTo>
                  <a:lnTo>
                    <a:pt x="412091" y="499595"/>
                  </a:lnTo>
                  <a:lnTo>
                    <a:pt x="365942" y="488448"/>
                  </a:lnTo>
                  <a:lnTo>
                    <a:pt x="321537" y="473211"/>
                  </a:lnTo>
                  <a:lnTo>
                    <a:pt x="279089" y="454098"/>
                  </a:lnTo>
                  <a:lnTo>
                    <a:pt x="238812" y="431322"/>
                  </a:lnTo>
                  <a:lnTo>
                    <a:pt x="200919" y="405095"/>
                  </a:lnTo>
                  <a:lnTo>
                    <a:pt x="165622" y="375633"/>
                  </a:lnTo>
                  <a:lnTo>
                    <a:pt x="133136" y="343147"/>
                  </a:lnTo>
                  <a:lnTo>
                    <a:pt x="103673" y="307850"/>
                  </a:lnTo>
                  <a:lnTo>
                    <a:pt x="77447" y="269957"/>
                  </a:lnTo>
                  <a:lnTo>
                    <a:pt x="54671" y="229680"/>
                  </a:lnTo>
                  <a:lnTo>
                    <a:pt x="35558" y="187232"/>
                  </a:lnTo>
                  <a:lnTo>
                    <a:pt x="20321" y="142827"/>
                  </a:lnTo>
                  <a:lnTo>
                    <a:pt x="9173" y="96678"/>
                  </a:lnTo>
                  <a:lnTo>
                    <a:pt x="2329" y="48997"/>
                  </a:lnTo>
                  <a:lnTo>
                    <a:pt x="0" y="0"/>
                  </a:lnTo>
                  <a:close/>
                </a:path>
              </a:pathLst>
            </a:custGeom>
            <a:ln w="2083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81992" y="9376308"/>
              <a:ext cx="626110" cy="0"/>
            </a:xfrm>
            <a:custGeom>
              <a:avLst/>
              <a:gdLst/>
              <a:ahLst/>
              <a:cxnLst/>
              <a:rect l="l" t="t" r="r" b="b"/>
              <a:pathLst>
                <a:path w="626110">
                  <a:moveTo>
                    <a:pt x="0" y="0"/>
                  </a:moveTo>
                  <a:lnTo>
                    <a:pt x="625603" y="0"/>
                  </a:lnTo>
                </a:path>
              </a:pathLst>
            </a:custGeom>
            <a:ln w="2083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50297" y="8006076"/>
              <a:ext cx="1918970" cy="558800"/>
            </a:xfrm>
            <a:custGeom>
              <a:avLst/>
              <a:gdLst/>
              <a:ahLst/>
              <a:cxnLst/>
              <a:rect l="l" t="t" r="r" b="b"/>
              <a:pathLst>
                <a:path w="1918970" h="558800">
                  <a:moveTo>
                    <a:pt x="1918946" y="558757"/>
                  </a:moveTo>
                  <a:lnTo>
                    <a:pt x="0" y="558757"/>
                  </a:lnTo>
                  <a:lnTo>
                    <a:pt x="0" y="0"/>
                  </a:lnTo>
                  <a:lnTo>
                    <a:pt x="558757" y="0"/>
                  </a:lnTo>
                  <a:lnTo>
                    <a:pt x="558757" y="558757"/>
                  </a:lnTo>
                </a:path>
              </a:pathLst>
            </a:custGeom>
            <a:ln w="2083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650" y="7050940"/>
              <a:ext cx="6401673" cy="3558002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11882736" y="7496932"/>
            <a:ext cx="3335654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-10">
                <a:solidFill>
                  <a:srgbClr val="221F20"/>
                </a:solidFill>
                <a:latin typeface="IBM Plex Sans Condensed" panose="020B0506050203000203" pitchFamily="34" charset="0"/>
                <a:cs typeface="Calibri"/>
                <a:hlinkClick r:id="rId4"/>
              </a:rPr>
              <a:t>www.ilifalabantwana.co.za</a:t>
            </a:r>
            <a:endParaRPr sz="2300">
              <a:latin typeface="IBM Plex Sans Condensed" panose="020B0506050203000203" pitchFamily="34" charset="0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1895431" y="3895514"/>
            <a:ext cx="3342004" cy="3342004"/>
            <a:chOff x="11895431" y="3895514"/>
            <a:chExt cx="3342004" cy="3342004"/>
          </a:xfrm>
        </p:grpSpPr>
        <p:sp>
          <p:nvSpPr>
            <p:cNvPr id="65" name="object 65"/>
            <p:cNvSpPr/>
            <p:nvPr/>
          </p:nvSpPr>
          <p:spPr>
            <a:xfrm>
              <a:off x="11895429" y="3895515"/>
              <a:ext cx="3342004" cy="3342004"/>
            </a:xfrm>
            <a:custGeom>
              <a:avLst/>
              <a:gdLst/>
              <a:ahLst/>
              <a:cxnLst/>
              <a:rect l="l" t="t" r="r" b="b"/>
              <a:pathLst>
                <a:path w="3342005" h="3342004">
                  <a:moveTo>
                    <a:pt x="230466" y="1152372"/>
                  </a:moveTo>
                  <a:lnTo>
                    <a:pt x="115227" y="1152372"/>
                  </a:lnTo>
                  <a:lnTo>
                    <a:pt x="115227" y="922502"/>
                  </a:lnTo>
                  <a:lnTo>
                    <a:pt x="0" y="922502"/>
                  </a:lnTo>
                  <a:lnTo>
                    <a:pt x="0" y="1152372"/>
                  </a:lnTo>
                  <a:lnTo>
                    <a:pt x="0" y="1267942"/>
                  </a:lnTo>
                  <a:lnTo>
                    <a:pt x="115227" y="1267942"/>
                  </a:lnTo>
                  <a:lnTo>
                    <a:pt x="115227" y="1382242"/>
                  </a:lnTo>
                  <a:lnTo>
                    <a:pt x="230466" y="1382242"/>
                  </a:lnTo>
                  <a:lnTo>
                    <a:pt x="230466" y="1267942"/>
                  </a:lnTo>
                  <a:lnTo>
                    <a:pt x="230466" y="1152372"/>
                  </a:lnTo>
                  <a:close/>
                </a:path>
                <a:path w="3342005" h="3342004">
                  <a:moveTo>
                    <a:pt x="230479" y="1728546"/>
                  </a:moveTo>
                  <a:lnTo>
                    <a:pt x="115239" y="1728546"/>
                  </a:lnTo>
                  <a:lnTo>
                    <a:pt x="115239" y="1843786"/>
                  </a:lnTo>
                  <a:lnTo>
                    <a:pt x="230479" y="1843786"/>
                  </a:lnTo>
                  <a:lnTo>
                    <a:pt x="230479" y="1728546"/>
                  </a:lnTo>
                  <a:close/>
                </a:path>
                <a:path w="3342005" h="3342004">
                  <a:moveTo>
                    <a:pt x="345706" y="2189162"/>
                  </a:moveTo>
                  <a:lnTo>
                    <a:pt x="230466" y="2189162"/>
                  </a:lnTo>
                  <a:lnTo>
                    <a:pt x="230466" y="2304732"/>
                  </a:lnTo>
                  <a:lnTo>
                    <a:pt x="230466" y="2420302"/>
                  </a:lnTo>
                  <a:lnTo>
                    <a:pt x="345706" y="2420302"/>
                  </a:lnTo>
                  <a:lnTo>
                    <a:pt x="345706" y="2304732"/>
                  </a:lnTo>
                  <a:lnTo>
                    <a:pt x="345706" y="2189162"/>
                  </a:lnTo>
                  <a:close/>
                </a:path>
                <a:path w="3342005" h="3342004">
                  <a:moveTo>
                    <a:pt x="345706" y="1959025"/>
                  </a:moveTo>
                  <a:lnTo>
                    <a:pt x="230466" y="1959025"/>
                  </a:lnTo>
                  <a:lnTo>
                    <a:pt x="0" y="1959025"/>
                  </a:lnTo>
                  <a:lnTo>
                    <a:pt x="0" y="2074265"/>
                  </a:lnTo>
                  <a:lnTo>
                    <a:pt x="345706" y="2074265"/>
                  </a:lnTo>
                  <a:lnTo>
                    <a:pt x="345706" y="1959025"/>
                  </a:lnTo>
                  <a:close/>
                </a:path>
                <a:path w="3342005" h="3342004">
                  <a:moveTo>
                    <a:pt x="576173" y="1267599"/>
                  </a:moveTo>
                  <a:lnTo>
                    <a:pt x="460933" y="1267599"/>
                  </a:lnTo>
                  <a:lnTo>
                    <a:pt x="460933" y="1382839"/>
                  </a:lnTo>
                  <a:lnTo>
                    <a:pt x="576173" y="1382839"/>
                  </a:lnTo>
                  <a:lnTo>
                    <a:pt x="576173" y="1267599"/>
                  </a:lnTo>
                  <a:close/>
                </a:path>
                <a:path w="3342005" h="3342004">
                  <a:moveTo>
                    <a:pt x="576186" y="1037463"/>
                  </a:moveTo>
                  <a:lnTo>
                    <a:pt x="460933" y="1037463"/>
                  </a:lnTo>
                  <a:lnTo>
                    <a:pt x="460933" y="921893"/>
                  </a:lnTo>
                  <a:lnTo>
                    <a:pt x="230479" y="921893"/>
                  </a:lnTo>
                  <a:lnTo>
                    <a:pt x="230479" y="1037463"/>
                  </a:lnTo>
                  <a:lnTo>
                    <a:pt x="345706" y="1037463"/>
                  </a:lnTo>
                  <a:lnTo>
                    <a:pt x="345706" y="1151763"/>
                  </a:lnTo>
                  <a:lnTo>
                    <a:pt x="576186" y="1151763"/>
                  </a:lnTo>
                  <a:lnTo>
                    <a:pt x="576186" y="1037463"/>
                  </a:lnTo>
                  <a:close/>
                </a:path>
                <a:path w="3342005" h="3342004">
                  <a:moveTo>
                    <a:pt x="806653" y="1152372"/>
                  </a:moveTo>
                  <a:lnTo>
                    <a:pt x="691413" y="1152372"/>
                  </a:lnTo>
                  <a:lnTo>
                    <a:pt x="691413" y="1267599"/>
                  </a:lnTo>
                  <a:lnTo>
                    <a:pt x="806653" y="1267599"/>
                  </a:lnTo>
                  <a:lnTo>
                    <a:pt x="806653" y="1152372"/>
                  </a:lnTo>
                  <a:close/>
                </a:path>
                <a:path w="3342005" h="3342004">
                  <a:moveTo>
                    <a:pt x="1037107" y="345706"/>
                  </a:moveTo>
                  <a:lnTo>
                    <a:pt x="921880" y="345706"/>
                  </a:lnTo>
                  <a:lnTo>
                    <a:pt x="921880" y="460959"/>
                  </a:lnTo>
                  <a:lnTo>
                    <a:pt x="1037107" y="460959"/>
                  </a:lnTo>
                  <a:lnTo>
                    <a:pt x="1037107" y="345706"/>
                  </a:lnTo>
                  <a:close/>
                </a:path>
                <a:path w="3342005" h="3342004">
                  <a:moveTo>
                    <a:pt x="1152347" y="2996146"/>
                  </a:moveTo>
                  <a:lnTo>
                    <a:pt x="1037120" y="2996146"/>
                  </a:lnTo>
                  <a:lnTo>
                    <a:pt x="1037120" y="2880576"/>
                  </a:lnTo>
                  <a:lnTo>
                    <a:pt x="921893" y="2880576"/>
                  </a:lnTo>
                  <a:lnTo>
                    <a:pt x="921893" y="2996146"/>
                  </a:lnTo>
                  <a:lnTo>
                    <a:pt x="921893" y="3111716"/>
                  </a:lnTo>
                  <a:lnTo>
                    <a:pt x="1152347" y="3111716"/>
                  </a:lnTo>
                  <a:lnTo>
                    <a:pt x="1152347" y="2996146"/>
                  </a:lnTo>
                  <a:close/>
                </a:path>
                <a:path w="3342005" h="3342004">
                  <a:moveTo>
                    <a:pt x="1613293" y="2880906"/>
                  </a:moveTo>
                  <a:lnTo>
                    <a:pt x="1382826" y="2880906"/>
                  </a:lnTo>
                  <a:lnTo>
                    <a:pt x="1382826" y="2995815"/>
                  </a:lnTo>
                  <a:lnTo>
                    <a:pt x="1267599" y="2995815"/>
                  </a:lnTo>
                  <a:lnTo>
                    <a:pt x="1267599" y="2880918"/>
                  </a:lnTo>
                  <a:lnTo>
                    <a:pt x="1152359" y="2880918"/>
                  </a:lnTo>
                  <a:lnTo>
                    <a:pt x="1152359" y="2996158"/>
                  </a:lnTo>
                  <a:lnTo>
                    <a:pt x="1267599" y="2996158"/>
                  </a:lnTo>
                  <a:lnTo>
                    <a:pt x="1267599" y="3111385"/>
                  </a:lnTo>
                  <a:lnTo>
                    <a:pt x="1152359" y="3111385"/>
                  </a:lnTo>
                  <a:lnTo>
                    <a:pt x="1152359" y="3226625"/>
                  </a:lnTo>
                  <a:lnTo>
                    <a:pt x="921880" y="3226625"/>
                  </a:lnTo>
                  <a:lnTo>
                    <a:pt x="921880" y="3341852"/>
                  </a:lnTo>
                  <a:lnTo>
                    <a:pt x="1152359" y="3341852"/>
                  </a:lnTo>
                  <a:lnTo>
                    <a:pt x="1152359" y="3226955"/>
                  </a:lnTo>
                  <a:lnTo>
                    <a:pt x="1382826" y="3226955"/>
                  </a:lnTo>
                  <a:lnTo>
                    <a:pt x="1382826" y="3111385"/>
                  </a:lnTo>
                  <a:lnTo>
                    <a:pt x="1382826" y="2996146"/>
                  </a:lnTo>
                  <a:lnTo>
                    <a:pt x="1498066" y="2996146"/>
                  </a:lnTo>
                  <a:lnTo>
                    <a:pt x="1613293" y="2996146"/>
                  </a:lnTo>
                  <a:lnTo>
                    <a:pt x="1613293" y="2880906"/>
                  </a:lnTo>
                  <a:close/>
                </a:path>
                <a:path w="3342005" h="3342004">
                  <a:moveTo>
                    <a:pt x="1613293" y="2650769"/>
                  </a:moveTo>
                  <a:lnTo>
                    <a:pt x="1498066" y="2650769"/>
                  </a:lnTo>
                  <a:lnTo>
                    <a:pt x="1498066" y="2535199"/>
                  </a:lnTo>
                  <a:lnTo>
                    <a:pt x="1382826" y="2535199"/>
                  </a:lnTo>
                  <a:lnTo>
                    <a:pt x="1382826" y="2419629"/>
                  </a:lnTo>
                  <a:lnTo>
                    <a:pt x="1267599" y="2419629"/>
                  </a:lnTo>
                  <a:lnTo>
                    <a:pt x="1267599" y="2535199"/>
                  </a:lnTo>
                  <a:lnTo>
                    <a:pt x="1152359" y="2535199"/>
                  </a:lnTo>
                  <a:lnTo>
                    <a:pt x="1152359" y="2419629"/>
                  </a:lnTo>
                  <a:lnTo>
                    <a:pt x="921880" y="2419629"/>
                  </a:lnTo>
                  <a:lnTo>
                    <a:pt x="921880" y="2535199"/>
                  </a:lnTo>
                  <a:lnTo>
                    <a:pt x="921880" y="2650769"/>
                  </a:lnTo>
                  <a:lnTo>
                    <a:pt x="921880" y="2765069"/>
                  </a:lnTo>
                  <a:lnTo>
                    <a:pt x="1037120" y="2765069"/>
                  </a:lnTo>
                  <a:lnTo>
                    <a:pt x="1037120" y="2650769"/>
                  </a:lnTo>
                  <a:lnTo>
                    <a:pt x="1267599" y="2650769"/>
                  </a:lnTo>
                  <a:lnTo>
                    <a:pt x="1267599" y="2765069"/>
                  </a:lnTo>
                  <a:lnTo>
                    <a:pt x="1267599" y="2880639"/>
                  </a:lnTo>
                  <a:lnTo>
                    <a:pt x="1382826" y="2880639"/>
                  </a:lnTo>
                  <a:lnTo>
                    <a:pt x="1382826" y="2765069"/>
                  </a:lnTo>
                  <a:lnTo>
                    <a:pt x="1613293" y="2765069"/>
                  </a:lnTo>
                  <a:lnTo>
                    <a:pt x="1613293" y="2650769"/>
                  </a:lnTo>
                  <a:close/>
                </a:path>
                <a:path w="3342005" h="3342004">
                  <a:moveTo>
                    <a:pt x="1728546" y="2305062"/>
                  </a:moveTo>
                  <a:lnTo>
                    <a:pt x="1613306" y="2305062"/>
                  </a:lnTo>
                  <a:lnTo>
                    <a:pt x="1613306" y="2189492"/>
                  </a:lnTo>
                  <a:lnTo>
                    <a:pt x="1382826" y="2189492"/>
                  </a:lnTo>
                  <a:lnTo>
                    <a:pt x="1382826" y="2305062"/>
                  </a:lnTo>
                  <a:lnTo>
                    <a:pt x="1382826" y="2419362"/>
                  </a:lnTo>
                  <a:lnTo>
                    <a:pt x="1498066" y="2419362"/>
                  </a:lnTo>
                  <a:lnTo>
                    <a:pt x="1498066" y="2534932"/>
                  </a:lnTo>
                  <a:lnTo>
                    <a:pt x="1613306" y="2534932"/>
                  </a:lnTo>
                  <a:lnTo>
                    <a:pt x="1613306" y="2419362"/>
                  </a:lnTo>
                  <a:lnTo>
                    <a:pt x="1728546" y="2419362"/>
                  </a:lnTo>
                  <a:lnTo>
                    <a:pt x="1728546" y="2305062"/>
                  </a:lnTo>
                  <a:close/>
                </a:path>
                <a:path w="3342005" h="3342004">
                  <a:moveTo>
                    <a:pt x="1843773" y="2650439"/>
                  </a:moveTo>
                  <a:lnTo>
                    <a:pt x="1728533" y="2650439"/>
                  </a:lnTo>
                  <a:lnTo>
                    <a:pt x="1728533" y="2535212"/>
                  </a:lnTo>
                  <a:lnTo>
                    <a:pt x="1613293" y="2535212"/>
                  </a:lnTo>
                  <a:lnTo>
                    <a:pt x="1613293" y="2650452"/>
                  </a:lnTo>
                  <a:lnTo>
                    <a:pt x="1728533" y="2650452"/>
                  </a:lnTo>
                  <a:lnTo>
                    <a:pt x="1728533" y="2765679"/>
                  </a:lnTo>
                  <a:lnTo>
                    <a:pt x="1843773" y="2765679"/>
                  </a:lnTo>
                  <a:lnTo>
                    <a:pt x="1843773" y="2650439"/>
                  </a:lnTo>
                  <a:close/>
                </a:path>
                <a:path w="3342005" h="3342004">
                  <a:moveTo>
                    <a:pt x="2189492" y="0"/>
                  </a:moveTo>
                  <a:lnTo>
                    <a:pt x="2074252" y="0"/>
                  </a:lnTo>
                  <a:lnTo>
                    <a:pt x="2074252" y="115252"/>
                  </a:lnTo>
                  <a:lnTo>
                    <a:pt x="2189492" y="115252"/>
                  </a:lnTo>
                  <a:lnTo>
                    <a:pt x="2189492" y="0"/>
                  </a:lnTo>
                  <a:close/>
                </a:path>
                <a:path w="3342005" h="3342004">
                  <a:moveTo>
                    <a:pt x="2535186" y="3226625"/>
                  </a:moveTo>
                  <a:lnTo>
                    <a:pt x="2419947" y="3226625"/>
                  </a:lnTo>
                  <a:lnTo>
                    <a:pt x="2419947" y="3341852"/>
                  </a:lnTo>
                  <a:lnTo>
                    <a:pt x="2535186" y="3341852"/>
                  </a:lnTo>
                  <a:lnTo>
                    <a:pt x="2535186" y="3226625"/>
                  </a:lnTo>
                  <a:close/>
                </a:path>
                <a:path w="3342005" h="3342004">
                  <a:moveTo>
                    <a:pt x="2535186" y="2189492"/>
                  </a:moveTo>
                  <a:lnTo>
                    <a:pt x="2419947" y="2189492"/>
                  </a:lnTo>
                  <a:lnTo>
                    <a:pt x="2419947" y="2304732"/>
                  </a:lnTo>
                  <a:lnTo>
                    <a:pt x="2535186" y="2304732"/>
                  </a:lnTo>
                  <a:lnTo>
                    <a:pt x="2535186" y="2189492"/>
                  </a:lnTo>
                  <a:close/>
                </a:path>
                <a:path w="3342005" h="3342004">
                  <a:moveTo>
                    <a:pt x="2650426" y="1959025"/>
                  </a:moveTo>
                  <a:lnTo>
                    <a:pt x="2535199" y="1959025"/>
                  </a:lnTo>
                  <a:lnTo>
                    <a:pt x="2535199" y="2074252"/>
                  </a:lnTo>
                  <a:lnTo>
                    <a:pt x="2650426" y="2074252"/>
                  </a:lnTo>
                  <a:lnTo>
                    <a:pt x="2650426" y="1959025"/>
                  </a:lnTo>
                  <a:close/>
                </a:path>
                <a:path w="3342005" h="3342004">
                  <a:moveTo>
                    <a:pt x="2650426" y="1037640"/>
                  </a:moveTo>
                  <a:lnTo>
                    <a:pt x="2535186" y="1037640"/>
                  </a:lnTo>
                  <a:lnTo>
                    <a:pt x="2535186" y="1151940"/>
                  </a:lnTo>
                  <a:lnTo>
                    <a:pt x="2304719" y="1151940"/>
                  </a:lnTo>
                  <a:lnTo>
                    <a:pt x="2304719" y="1267510"/>
                  </a:lnTo>
                  <a:lnTo>
                    <a:pt x="1843773" y="1267510"/>
                  </a:lnTo>
                  <a:lnTo>
                    <a:pt x="1843773" y="1383080"/>
                  </a:lnTo>
                  <a:lnTo>
                    <a:pt x="2304719" y="1383080"/>
                  </a:lnTo>
                  <a:lnTo>
                    <a:pt x="2304719" y="1498650"/>
                  </a:lnTo>
                  <a:lnTo>
                    <a:pt x="2189492" y="1498650"/>
                  </a:lnTo>
                  <a:lnTo>
                    <a:pt x="2189492" y="1612950"/>
                  </a:lnTo>
                  <a:lnTo>
                    <a:pt x="2189492" y="1728520"/>
                  </a:lnTo>
                  <a:lnTo>
                    <a:pt x="2189492" y="1844090"/>
                  </a:lnTo>
                  <a:lnTo>
                    <a:pt x="2189492" y="1958390"/>
                  </a:lnTo>
                  <a:lnTo>
                    <a:pt x="2189492" y="2073960"/>
                  </a:lnTo>
                  <a:lnTo>
                    <a:pt x="2074240" y="2073960"/>
                  </a:lnTo>
                  <a:lnTo>
                    <a:pt x="2074240" y="2189530"/>
                  </a:lnTo>
                  <a:lnTo>
                    <a:pt x="2189492" y="2189530"/>
                  </a:lnTo>
                  <a:lnTo>
                    <a:pt x="2189492" y="2305100"/>
                  </a:lnTo>
                  <a:lnTo>
                    <a:pt x="2304719" y="2305100"/>
                  </a:lnTo>
                  <a:lnTo>
                    <a:pt x="2304719" y="2189530"/>
                  </a:lnTo>
                  <a:lnTo>
                    <a:pt x="2304719" y="2073960"/>
                  </a:lnTo>
                  <a:lnTo>
                    <a:pt x="2304719" y="1958390"/>
                  </a:lnTo>
                  <a:lnTo>
                    <a:pt x="2650426" y="1958390"/>
                  </a:lnTo>
                  <a:lnTo>
                    <a:pt x="2650426" y="1844090"/>
                  </a:lnTo>
                  <a:lnTo>
                    <a:pt x="2304719" y="1844090"/>
                  </a:lnTo>
                  <a:lnTo>
                    <a:pt x="2304719" y="1728520"/>
                  </a:lnTo>
                  <a:lnTo>
                    <a:pt x="2419947" y="1728520"/>
                  </a:lnTo>
                  <a:lnTo>
                    <a:pt x="2419947" y="1612950"/>
                  </a:lnTo>
                  <a:lnTo>
                    <a:pt x="2535199" y="1612950"/>
                  </a:lnTo>
                  <a:lnTo>
                    <a:pt x="2535199" y="1498650"/>
                  </a:lnTo>
                  <a:lnTo>
                    <a:pt x="2419947" y="1498650"/>
                  </a:lnTo>
                  <a:lnTo>
                    <a:pt x="2419947" y="1383080"/>
                  </a:lnTo>
                  <a:lnTo>
                    <a:pt x="2419947" y="1267510"/>
                  </a:lnTo>
                  <a:lnTo>
                    <a:pt x="2650426" y="1267510"/>
                  </a:lnTo>
                  <a:lnTo>
                    <a:pt x="2650426" y="1151940"/>
                  </a:lnTo>
                  <a:lnTo>
                    <a:pt x="2650426" y="1037640"/>
                  </a:lnTo>
                  <a:close/>
                </a:path>
                <a:path w="3342005" h="3342004">
                  <a:moveTo>
                    <a:pt x="2880893" y="2074252"/>
                  </a:moveTo>
                  <a:lnTo>
                    <a:pt x="2650426" y="2074252"/>
                  </a:lnTo>
                  <a:lnTo>
                    <a:pt x="2650426" y="2189492"/>
                  </a:lnTo>
                  <a:lnTo>
                    <a:pt x="2765666" y="2189492"/>
                  </a:lnTo>
                  <a:lnTo>
                    <a:pt x="2880893" y="2189492"/>
                  </a:lnTo>
                  <a:lnTo>
                    <a:pt x="2880893" y="2074252"/>
                  </a:lnTo>
                  <a:close/>
                </a:path>
                <a:path w="3342005" h="3342004">
                  <a:moveTo>
                    <a:pt x="2880906" y="1843798"/>
                  </a:moveTo>
                  <a:lnTo>
                    <a:pt x="2765666" y="1843798"/>
                  </a:lnTo>
                  <a:lnTo>
                    <a:pt x="2765666" y="1959025"/>
                  </a:lnTo>
                  <a:lnTo>
                    <a:pt x="2880906" y="1959025"/>
                  </a:lnTo>
                  <a:lnTo>
                    <a:pt x="2880906" y="1843798"/>
                  </a:lnTo>
                  <a:close/>
                </a:path>
                <a:path w="3342005" h="3342004">
                  <a:moveTo>
                    <a:pt x="3111373" y="3226625"/>
                  </a:moveTo>
                  <a:lnTo>
                    <a:pt x="2650426" y="3226625"/>
                  </a:lnTo>
                  <a:lnTo>
                    <a:pt x="2650426" y="3341852"/>
                  </a:lnTo>
                  <a:lnTo>
                    <a:pt x="3111373" y="3341852"/>
                  </a:lnTo>
                  <a:lnTo>
                    <a:pt x="3111373" y="3226625"/>
                  </a:lnTo>
                  <a:close/>
                </a:path>
                <a:path w="3342005" h="3342004">
                  <a:moveTo>
                    <a:pt x="3226600" y="2189492"/>
                  </a:moveTo>
                  <a:lnTo>
                    <a:pt x="2880893" y="2189492"/>
                  </a:lnTo>
                  <a:lnTo>
                    <a:pt x="2880893" y="2304732"/>
                  </a:lnTo>
                  <a:lnTo>
                    <a:pt x="3226600" y="2304732"/>
                  </a:lnTo>
                  <a:lnTo>
                    <a:pt x="3226600" y="2189492"/>
                  </a:lnTo>
                  <a:close/>
                </a:path>
                <a:path w="3342005" h="3342004">
                  <a:moveTo>
                    <a:pt x="3341852" y="2305329"/>
                  </a:moveTo>
                  <a:lnTo>
                    <a:pt x="2765666" y="2305329"/>
                  </a:lnTo>
                  <a:lnTo>
                    <a:pt x="2765666" y="2419629"/>
                  </a:lnTo>
                  <a:lnTo>
                    <a:pt x="2765666" y="2650769"/>
                  </a:lnTo>
                  <a:lnTo>
                    <a:pt x="2765666" y="2765069"/>
                  </a:lnTo>
                  <a:lnTo>
                    <a:pt x="2535186" y="2765069"/>
                  </a:lnTo>
                  <a:lnTo>
                    <a:pt x="2535186" y="2880639"/>
                  </a:lnTo>
                  <a:lnTo>
                    <a:pt x="2535186" y="2996209"/>
                  </a:lnTo>
                  <a:lnTo>
                    <a:pt x="2535186" y="3111779"/>
                  </a:lnTo>
                  <a:lnTo>
                    <a:pt x="2419947" y="3111779"/>
                  </a:lnTo>
                  <a:lnTo>
                    <a:pt x="2419947" y="2996209"/>
                  </a:lnTo>
                  <a:lnTo>
                    <a:pt x="2419947" y="2880639"/>
                  </a:lnTo>
                  <a:lnTo>
                    <a:pt x="2535186" y="2880639"/>
                  </a:lnTo>
                  <a:lnTo>
                    <a:pt x="2535186" y="2765069"/>
                  </a:lnTo>
                  <a:lnTo>
                    <a:pt x="2419947" y="2765069"/>
                  </a:lnTo>
                  <a:lnTo>
                    <a:pt x="2419947" y="2650769"/>
                  </a:lnTo>
                  <a:lnTo>
                    <a:pt x="2419947" y="2419629"/>
                  </a:lnTo>
                  <a:lnTo>
                    <a:pt x="2765666" y="2419629"/>
                  </a:lnTo>
                  <a:lnTo>
                    <a:pt x="2765666" y="2305329"/>
                  </a:lnTo>
                  <a:lnTo>
                    <a:pt x="2304719" y="2305329"/>
                  </a:lnTo>
                  <a:lnTo>
                    <a:pt x="2304719" y="2419629"/>
                  </a:lnTo>
                  <a:lnTo>
                    <a:pt x="2304719" y="2650769"/>
                  </a:lnTo>
                  <a:lnTo>
                    <a:pt x="2074240" y="2650769"/>
                  </a:lnTo>
                  <a:lnTo>
                    <a:pt x="2074240" y="2535199"/>
                  </a:lnTo>
                  <a:lnTo>
                    <a:pt x="2189480" y="2535199"/>
                  </a:lnTo>
                  <a:lnTo>
                    <a:pt x="2189480" y="2419629"/>
                  </a:lnTo>
                  <a:lnTo>
                    <a:pt x="1959013" y="2419629"/>
                  </a:lnTo>
                  <a:lnTo>
                    <a:pt x="1959013" y="2535199"/>
                  </a:lnTo>
                  <a:lnTo>
                    <a:pt x="1959013" y="2650769"/>
                  </a:lnTo>
                  <a:lnTo>
                    <a:pt x="1959013" y="2765069"/>
                  </a:lnTo>
                  <a:lnTo>
                    <a:pt x="2304719" y="2765069"/>
                  </a:lnTo>
                  <a:lnTo>
                    <a:pt x="2304719" y="2880639"/>
                  </a:lnTo>
                  <a:lnTo>
                    <a:pt x="2189480" y="2880639"/>
                  </a:lnTo>
                  <a:lnTo>
                    <a:pt x="2189480" y="2765679"/>
                  </a:lnTo>
                  <a:lnTo>
                    <a:pt x="2074240" y="2765679"/>
                  </a:lnTo>
                  <a:lnTo>
                    <a:pt x="2074240" y="2880906"/>
                  </a:lnTo>
                  <a:lnTo>
                    <a:pt x="2189480" y="2880906"/>
                  </a:lnTo>
                  <a:lnTo>
                    <a:pt x="2189480" y="2996209"/>
                  </a:lnTo>
                  <a:lnTo>
                    <a:pt x="2304719" y="2996209"/>
                  </a:lnTo>
                  <a:lnTo>
                    <a:pt x="2304719" y="3111779"/>
                  </a:lnTo>
                  <a:lnTo>
                    <a:pt x="2189480" y="3111779"/>
                  </a:lnTo>
                  <a:lnTo>
                    <a:pt x="2189480" y="2996209"/>
                  </a:lnTo>
                  <a:lnTo>
                    <a:pt x="1959013" y="2996209"/>
                  </a:lnTo>
                  <a:lnTo>
                    <a:pt x="1959013" y="3111779"/>
                  </a:lnTo>
                  <a:lnTo>
                    <a:pt x="1959013" y="3226079"/>
                  </a:lnTo>
                  <a:lnTo>
                    <a:pt x="1959013" y="3341649"/>
                  </a:lnTo>
                  <a:lnTo>
                    <a:pt x="2189480" y="3341649"/>
                  </a:lnTo>
                  <a:lnTo>
                    <a:pt x="2189480" y="3226079"/>
                  </a:lnTo>
                  <a:lnTo>
                    <a:pt x="2765666" y="3226079"/>
                  </a:lnTo>
                  <a:lnTo>
                    <a:pt x="2765666" y="3111779"/>
                  </a:lnTo>
                  <a:lnTo>
                    <a:pt x="2765666" y="2996209"/>
                  </a:lnTo>
                  <a:lnTo>
                    <a:pt x="2650426" y="2996209"/>
                  </a:lnTo>
                  <a:lnTo>
                    <a:pt x="2650426" y="2880639"/>
                  </a:lnTo>
                  <a:lnTo>
                    <a:pt x="2765666" y="2880639"/>
                  </a:lnTo>
                  <a:lnTo>
                    <a:pt x="2765666" y="2996209"/>
                  </a:lnTo>
                  <a:lnTo>
                    <a:pt x="2996133" y="2996209"/>
                  </a:lnTo>
                  <a:lnTo>
                    <a:pt x="2996133" y="3111779"/>
                  </a:lnTo>
                  <a:lnTo>
                    <a:pt x="3111373" y="3111779"/>
                  </a:lnTo>
                  <a:lnTo>
                    <a:pt x="3111373" y="3226625"/>
                  </a:lnTo>
                  <a:lnTo>
                    <a:pt x="3226612" y="3226625"/>
                  </a:lnTo>
                  <a:lnTo>
                    <a:pt x="3341840" y="3226625"/>
                  </a:lnTo>
                  <a:lnTo>
                    <a:pt x="3341840" y="3111385"/>
                  </a:lnTo>
                  <a:lnTo>
                    <a:pt x="3111373" y="3111385"/>
                  </a:lnTo>
                  <a:lnTo>
                    <a:pt x="3111373" y="2996209"/>
                  </a:lnTo>
                  <a:lnTo>
                    <a:pt x="3111373" y="2880639"/>
                  </a:lnTo>
                  <a:lnTo>
                    <a:pt x="3111373" y="2766009"/>
                  </a:lnTo>
                  <a:lnTo>
                    <a:pt x="3226612" y="2766009"/>
                  </a:lnTo>
                  <a:lnTo>
                    <a:pt x="3226612" y="2996146"/>
                  </a:lnTo>
                  <a:lnTo>
                    <a:pt x="3341840" y="2996146"/>
                  </a:lnTo>
                  <a:lnTo>
                    <a:pt x="3341840" y="2765679"/>
                  </a:lnTo>
                  <a:lnTo>
                    <a:pt x="3226612" y="2765679"/>
                  </a:lnTo>
                  <a:lnTo>
                    <a:pt x="3226612" y="2650439"/>
                  </a:lnTo>
                  <a:lnTo>
                    <a:pt x="3341840" y="2650439"/>
                  </a:lnTo>
                  <a:lnTo>
                    <a:pt x="3341840" y="2534869"/>
                  </a:lnTo>
                  <a:lnTo>
                    <a:pt x="3111373" y="2534869"/>
                  </a:lnTo>
                  <a:lnTo>
                    <a:pt x="3111373" y="2650439"/>
                  </a:lnTo>
                  <a:lnTo>
                    <a:pt x="3111373" y="2765069"/>
                  </a:lnTo>
                  <a:lnTo>
                    <a:pt x="2880893" y="2765069"/>
                  </a:lnTo>
                  <a:lnTo>
                    <a:pt x="2880893" y="2650769"/>
                  </a:lnTo>
                  <a:lnTo>
                    <a:pt x="2996133" y="2650769"/>
                  </a:lnTo>
                  <a:lnTo>
                    <a:pt x="2996133" y="2419629"/>
                  </a:lnTo>
                  <a:lnTo>
                    <a:pt x="3341852" y="2419629"/>
                  </a:lnTo>
                  <a:lnTo>
                    <a:pt x="3341852" y="23053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125909" y="3895515"/>
              <a:ext cx="3111500" cy="2419985"/>
            </a:xfrm>
            <a:custGeom>
              <a:avLst/>
              <a:gdLst/>
              <a:ahLst/>
              <a:cxnLst/>
              <a:rect l="l" t="t" r="r" b="b"/>
              <a:pathLst>
                <a:path w="3111500" h="2419985">
                  <a:moveTo>
                    <a:pt x="576160" y="1612988"/>
                  </a:moveTo>
                  <a:lnTo>
                    <a:pt x="230454" y="1612988"/>
                  </a:lnTo>
                  <a:lnTo>
                    <a:pt x="230454" y="1498688"/>
                  </a:lnTo>
                  <a:lnTo>
                    <a:pt x="230454" y="1383118"/>
                  </a:lnTo>
                  <a:lnTo>
                    <a:pt x="0" y="1383118"/>
                  </a:lnTo>
                  <a:lnTo>
                    <a:pt x="0" y="1498688"/>
                  </a:lnTo>
                  <a:lnTo>
                    <a:pt x="115214" y="1498688"/>
                  </a:lnTo>
                  <a:lnTo>
                    <a:pt x="115214" y="1612988"/>
                  </a:lnTo>
                  <a:lnTo>
                    <a:pt x="0" y="1612988"/>
                  </a:lnTo>
                  <a:lnTo>
                    <a:pt x="0" y="1728558"/>
                  </a:lnTo>
                  <a:lnTo>
                    <a:pt x="345706" y="1728558"/>
                  </a:lnTo>
                  <a:lnTo>
                    <a:pt x="345706" y="1844128"/>
                  </a:lnTo>
                  <a:lnTo>
                    <a:pt x="460933" y="1844128"/>
                  </a:lnTo>
                  <a:lnTo>
                    <a:pt x="460933" y="1728558"/>
                  </a:lnTo>
                  <a:lnTo>
                    <a:pt x="576160" y="1728558"/>
                  </a:lnTo>
                  <a:lnTo>
                    <a:pt x="576160" y="1612988"/>
                  </a:lnTo>
                  <a:close/>
                </a:path>
                <a:path w="3111500" h="2419985">
                  <a:moveTo>
                    <a:pt x="691400" y="1383080"/>
                  </a:moveTo>
                  <a:lnTo>
                    <a:pt x="460933" y="1383080"/>
                  </a:lnTo>
                  <a:lnTo>
                    <a:pt x="460933" y="1498650"/>
                  </a:lnTo>
                  <a:lnTo>
                    <a:pt x="576173" y="1498650"/>
                  </a:lnTo>
                  <a:lnTo>
                    <a:pt x="576173" y="1612950"/>
                  </a:lnTo>
                  <a:lnTo>
                    <a:pt x="691400" y="1612950"/>
                  </a:lnTo>
                  <a:lnTo>
                    <a:pt x="691400" y="1498650"/>
                  </a:lnTo>
                  <a:lnTo>
                    <a:pt x="691400" y="1383080"/>
                  </a:lnTo>
                  <a:close/>
                </a:path>
                <a:path w="3111500" h="2419985">
                  <a:moveTo>
                    <a:pt x="806640" y="2189505"/>
                  </a:moveTo>
                  <a:lnTo>
                    <a:pt x="691413" y="2189505"/>
                  </a:lnTo>
                  <a:lnTo>
                    <a:pt x="691413" y="2304732"/>
                  </a:lnTo>
                  <a:lnTo>
                    <a:pt x="806640" y="2304732"/>
                  </a:lnTo>
                  <a:lnTo>
                    <a:pt x="806640" y="2189505"/>
                  </a:lnTo>
                  <a:close/>
                </a:path>
                <a:path w="3111500" h="2419985">
                  <a:moveTo>
                    <a:pt x="806640" y="1728558"/>
                  </a:moveTo>
                  <a:lnTo>
                    <a:pt x="691400" y="1728558"/>
                  </a:lnTo>
                  <a:lnTo>
                    <a:pt x="576160" y="1728558"/>
                  </a:lnTo>
                  <a:lnTo>
                    <a:pt x="576160" y="1843786"/>
                  </a:lnTo>
                  <a:lnTo>
                    <a:pt x="806640" y="1843786"/>
                  </a:lnTo>
                  <a:lnTo>
                    <a:pt x="806640" y="1728558"/>
                  </a:lnTo>
                  <a:close/>
                </a:path>
                <a:path w="3111500" h="2419985">
                  <a:moveTo>
                    <a:pt x="921880" y="1267599"/>
                  </a:moveTo>
                  <a:lnTo>
                    <a:pt x="576173" y="1267599"/>
                  </a:lnTo>
                  <a:lnTo>
                    <a:pt x="576173" y="1382839"/>
                  </a:lnTo>
                  <a:lnTo>
                    <a:pt x="921880" y="1382839"/>
                  </a:lnTo>
                  <a:lnTo>
                    <a:pt x="921880" y="1267599"/>
                  </a:lnTo>
                  <a:close/>
                </a:path>
                <a:path w="3111500" h="2419985">
                  <a:moveTo>
                    <a:pt x="921880" y="115620"/>
                  </a:moveTo>
                  <a:lnTo>
                    <a:pt x="691400" y="115620"/>
                  </a:lnTo>
                  <a:lnTo>
                    <a:pt x="691400" y="229920"/>
                  </a:lnTo>
                  <a:lnTo>
                    <a:pt x="806640" y="229920"/>
                  </a:lnTo>
                  <a:lnTo>
                    <a:pt x="806640" y="345490"/>
                  </a:lnTo>
                  <a:lnTo>
                    <a:pt x="921880" y="345490"/>
                  </a:lnTo>
                  <a:lnTo>
                    <a:pt x="921880" y="229920"/>
                  </a:lnTo>
                  <a:lnTo>
                    <a:pt x="921880" y="115620"/>
                  </a:lnTo>
                  <a:close/>
                </a:path>
                <a:path w="3111500" h="2419985">
                  <a:moveTo>
                    <a:pt x="1613293" y="1612950"/>
                  </a:moveTo>
                  <a:lnTo>
                    <a:pt x="1382826" y="1612950"/>
                  </a:lnTo>
                  <a:lnTo>
                    <a:pt x="1382826" y="1498650"/>
                  </a:lnTo>
                  <a:lnTo>
                    <a:pt x="1267587" y="1498650"/>
                  </a:lnTo>
                  <a:lnTo>
                    <a:pt x="1267587" y="1383080"/>
                  </a:lnTo>
                  <a:lnTo>
                    <a:pt x="1267587" y="1267510"/>
                  </a:lnTo>
                  <a:lnTo>
                    <a:pt x="1037120" y="1267510"/>
                  </a:lnTo>
                  <a:lnTo>
                    <a:pt x="1037120" y="1383080"/>
                  </a:lnTo>
                  <a:lnTo>
                    <a:pt x="806640" y="1383080"/>
                  </a:lnTo>
                  <a:lnTo>
                    <a:pt x="806640" y="1498650"/>
                  </a:lnTo>
                  <a:lnTo>
                    <a:pt x="806640" y="1612950"/>
                  </a:lnTo>
                  <a:lnTo>
                    <a:pt x="921880" y="1612950"/>
                  </a:lnTo>
                  <a:lnTo>
                    <a:pt x="921880" y="1728520"/>
                  </a:lnTo>
                  <a:lnTo>
                    <a:pt x="921880" y="1843786"/>
                  </a:lnTo>
                  <a:lnTo>
                    <a:pt x="806640" y="1843786"/>
                  </a:lnTo>
                  <a:lnTo>
                    <a:pt x="806640" y="2074252"/>
                  </a:lnTo>
                  <a:lnTo>
                    <a:pt x="1037120" y="2074252"/>
                  </a:lnTo>
                  <a:lnTo>
                    <a:pt x="1037120" y="1844090"/>
                  </a:lnTo>
                  <a:lnTo>
                    <a:pt x="1152347" y="1844090"/>
                  </a:lnTo>
                  <a:lnTo>
                    <a:pt x="1152347" y="1728520"/>
                  </a:lnTo>
                  <a:lnTo>
                    <a:pt x="1613293" y="1728520"/>
                  </a:lnTo>
                  <a:lnTo>
                    <a:pt x="1613293" y="1612950"/>
                  </a:lnTo>
                  <a:close/>
                </a:path>
                <a:path w="3111500" h="2419985">
                  <a:moveTo>
                    <a:pt x="1613293" y="1382826"/>
                  </a:moveTo>
                  <a:lnTo>
                    <a:pt x="1498053" y="1382826"/>
                  </a:lnTo>
                  <a:lnTo>
                    <a:pt x="1498053" y="1498079"/>
                  </a:lnTo>
                  <a:lnTo>
                    <a:pt x="1613293" y="1498079"/>
                  </a:lnTo>
                  <a:lnTo>
                    <a:pt x="1613293" y="1382826"/>
                  </a:lnTo>
                  <a:close/>
                </a:path>
                <a:path w="3111500" h="2419985">
                  <a:moveTo>
                    <a:pt x="1613293" y="1036802"/>
                  </a:moveTo>
                  <a:lnTo>
                    <a:pt x="1382814" y="1036802"/>
                  </a:lnTo>
                  <a:lnTo>
                    <a:pt x="1382814" y="1152372"/>
                  </a:lnTo>
                  <a:lnTo>
                    <a:pt x="1382814" y="1382242"/>
                  </a:lnTo>
                  <a:lnTo>
                    <a:pt x="1498066" y="1382242"/>
                  </a:lnTo>
                  <a:lnTo>
                    <a:pt x="1498066" y="1152372"/>
                  </a:lnTo>
                  <a:lnTo>
                    <a:pt x="1613293" y="1152372"/>
                  </a:lnTo>
                  <a:lnTo>
                    <a:pt x="1613293" y="1036802"/>
                  </a:lnTo>
                  <a:close/>
                </a:path>
                <a:path w="3111500" h="2419985">
                  <a:moveTo>
                    <a:pt x="1728533" y="1844090"/>
                  </a:moveTo>
                  <a:lnTo>
                    <a:pt x="1613293" y="1844090"/>
                  </a:lnTo>
                  <a:lnTo>
                    <a:pt x="1613293" y="1958390"/>
                  </a:lnTo>
                  <a:lnTo>
                    <a:pt x="1152347" y="1958390"/>
                  </a:lnTo>
                  <a:lnTo>
                    <a:pt x="1152347" y="2073960"/>
                  </a:lnTo>
                  <a:lnTo>
                    <a:pt x="1382826" y="2073960"/>
                  </a:lnTo>
                  <a:lnTo>
                    <a:pt x="1382826" y="2189530"/>
                  </a:lnTo>
                  <a:lnTo>
                    <a:pt x="1498053" y="2189530"/>
                  </a:lnTo>
                  <a:lnTo>
                    <a:pt x="1498053" y="2304732"/>
                  </a:lnTo>
                  <a:lnTo>
                    <a:pt x="1613293" y="2304732"/>
                  </a:lnTo>
                  <a:lnTo>
                    <a:pt x="1613293" y="2419959"/>
                  </a:lnTo>
                  <a:lnTo>
                    <a:pt x="1728520" y="2419959"/>
                  </a:lnTo>
                  <a:lnTo>
                    <a:pt x="1728520" y="2304719"/>
                  </a:lnTo>
                  <a:lnTo>
                    <a:pt x="1613293" y="2304719"/>
                  </a:lnTo>
                  <a:lnTo>
                    <a:pt x="1613293" y="2189530"/>
                  </a:lnTo>
                  <a:lnTo>
                    <a:pt x="1728533" y="2189530"/>
                  </a:lnTo>
                  <a:lnTo>
                    <a:pt x="1728533" y="2073960"/>
                  </a:lnTo>
                  <a:lnTo>
                    <a:pt x="1728533" y="1958390"/>
                  </a:lnTo>
                  <a:lnTo>
                    <a:pt x="1728533" y="1844090"/>
                  </a:lnTo>
                  <a:close/>
                </a:path>
                <a:path w="3111500" h="2419985">
                  <a:moveTo>
                    <a:pt x="1843760" y="1728546"/>
                  </a:moveTo>
                  <a:lnTo>
                    <a:pt x="1267587" y="1728546"/>
                  </a:lnTo>
                  <a:lnTo>
                    <a:pt x="1267587" y="1843786"/>
                  </a:lnTo>
                  <a:lnTo>
                    <a:pt x="1843760" y="1843786"/>
                  </a:lnTo>
                  <a:lnTo>
                    <a:pt x="1843760" y="1728546"/>
                  </a:lnTo>
                  <a:close/>
                </a:path>
                <a:path w="3111500" h="2419985">
                  <a:moveTo>
                    <a:pt x="1843760" y="115252"/>
                  </a:moveTo>
                  <a:lnTo>
                    <a:pt x="1613293" y="115252"/>
                  </a:lnTo>
                  <a:lnTo>
                    <a:pt x="1613293" y="0"/>
                  </a:lnTo>
                  <a:lnTo>
                    <a:pt x="1498066" y="0"/>
                  </a:lnTo>
                  <a:lnTo>
                    <a:pt x="1498066" y="230479"/>
                  </a:lnTo>
                  <a:lnTo>
                    <a:pt x="1498066" y="345490"/>
                  </a:lnTo>
                  <a:lnTo>
                    <a:pt x="1382826" y="345490"/>
                  </a:lnTo>
                  <a:lnTo>
                    <a:pt x="1382826" y="230479"/>
                  </a:lnTo>
                  <a:lnTo>
                    <a:pt x="1498066" y="230479"/>
                  </a:lnTo>
                  <a:lnTo>
                    <a:pt x="1498066" y="0"/>
                  </a:lnTo>
                  <a:lnTo>
                    <a:pt x="1382826" y="0"/>
                  </a:lnTo>
                  <a:lnTo>
                    <a:pt x="1382826" y="115252"/>
                  </a:lnTo>
                  <a:lnTo>
                    <a:pt x="1267587" y="115252"/>
                  </a:lnTo>
                  <a:lnTo>
                    <a:pt x="1267587" y="0"/>
                  </a:lnTo>
                  <a:lnTo>
                    <a:pt x="806640" y="0"/>
                  </a:lnTo>
                  <a:lnTo>
                    <a:pt x="806640" y="115252"/>
                  </a:lnTo>
                  <a:lnTo>
                    <a:pt x="1152347" y="115252"/>
                  </a:lnTo>
                  <a:lnTo>
                    <a:pt x="1152347" y="230479"/>
                  </a:lnTo>
                  <a:lnTo>
                    <a:pt x="1267587" y="230479"/>
                  </a:lnTo>
                  <a:lnTo>
                    <a:pt x="1267587" y="345490"/>
                  </a:lnTo>
                  <a:lnTo>
                    <a:pt x="921880" y="345490"/>
                  </a:lnTo>
                  <a:lnTo>
                    <a:pt x="921880" y="461060"/>
                  </a:lnTo>
                  <a:lnTo>
                    <a:pt x="921880" y="576630"/>
                  </a:lnTo>
                  <a:lnTo>
                    <a:pt x="921880" y="806500"/>
                  </a:lnTo>
                  <a:lnTo>
                    <a:pt x="806640" y="806500"/>
                  </a:lnTo>
                  <a:lnTo>
                    <a:pt x="806640" y="576630"/>
                  </a:lnTo>
                  <a:lnTo>
                    <a:pt x="691400" y="576630"/>
                  </a:lnTo>
                  <a:lnTo>
                    <a:pt x="691400" y="806500"/>
                  </a:lnTo>
                  <a:lnTo>
                    <a:pt x="691400" y="922070"/>
                  </a:lnTo>
                  <a:lnTo>
                    <a:pt x="345694" y="922070"/>
                  </a:lnTo>
                  <a:lnTo>
                    <a:pt x="345694" y="1037640"/>
                  </a:lnTo>
                  <a:lnTo>
                    <a:pt x="691400" y="1037640"/>
                  </a:lnTo>
                  <a:lnTo>
                    <a:pt x="691400" y="1267510"/>
                  </a:lnTo>
                  <a:lnTo>
                    <a:pt x="806640" y="1267510"/>
                  </a:lnTo>
                  <a:lnTo>
                    <a:pt x="806640" y="1037640"/>
                  </a:lnTo>
                  <a:lnTo>
                    <a:pt x="806640" y="922070"/>
                  </a:lnTo>
                  <a:lnTo>
                    <a:pt x="921880" y="922070"/>
                  </a:lnTo>
                  <a:lnTo>
                    <a:pt x="921880" y="1037132"/>
                  </a:lnTo>
                  <a:lnTo>
                    <a:pt x="1037120" y="1037132"/>
                  </a:lnTo>
                  <a:lnTo>
                    <a:pt x="1037120" y="922070"/>
                  </a:lnTo>
                  <a:lnTo>
                    <a:pt x="1152347" y="922070"/>
                  </a:lnTo>
                  <a:lnTo>
                    <a:pt x="1152347" y="1152372"/>
                  </a:lnTo>
                  <a:lnTo>
                    <a:pt x="1267574" y="1152372"/>
                  </a:lnTo>
                  <a:lnTo>
                    <a:pt x="1267574" y="921893"/>
                  </a:lnTo>
                  <a:lnTo>
                    <a:pt x="1152347" y="921893"/>
                  </a:lnTo>
                  <a:lnTo>
                    <a:pt x="1152347" y="806665"/>
                  </a:lnTo>
                  <a:lnTo>
                    <a:pt x="1267587" y="806665"/>
                  </a:lnTo>
                  <a:lnTo>
                    <a:pt x="1267587" y="691426"/>
                  </a:lnTo>
                  <a:lnTo>
                    <a:pt x="1152347" y="691426"/>
                  </a:lnTo>
                  <a:lnTo>
                    <a:pt x="1152347" y="806500"/>
                  </a:lnTo>
                  <a:lnTo>
                    <a:pt x="1037120" y="806500"/>
                  </a:lnTo>
                  <a:lnTo>
                    <a:pt x="1037120" y="576630"/>
                  </a:lnTo>
                  <a:lnTo>
                    <a:pt x="1267587" y="576630"/>
                  </a:lnTo>
                  <a:lnTo>
                    <a:pt x="1267587" y="690930"/>
                  </a:lnTo>
                  <a:lnTo>
                    <a:pt x="1382826" y="690930"/>
                  </a:lnTo>
                  <a:lnTo>
                    <a:pt x="1382826" y="806500"/>
                  </a:lnTo>
                  <a:lnTo>
                    <a:pt x="1498053" y="806500"/>
                  </a:lnTo>
                  <a:lnTo>
                    <a:pt x="1498053" y="690930"/>
                  </a:lnTo>
                  <a:lnTo>
                    <a:pt x="1498053" y="576630"/>
                  </a:lnTo>
                  <a:lnTo>
                    <a:pt x="1382826" y="576630"/>
                  </a:lnTo>
                  <a:lnTo>
                    <a:pt x="1382826" y="461060"/>
                  </a:lnTo>
                  <a:lnTo>
                    <a:pt x="1498053" y="461060"/>
                  </a:lnTo>
                  <a:lnTo>
                    <a:pt x="1498053" y="576186"/>
                  </a:lnTo>
                  <a:lnTo>
                    <a:pt x="1613293" y="576186"/>
                  </a:lnTo>
                  <a:lnTo>
                    <a:pt x="1613293" y="461060"/>
                  </a:lnTo>
                  <a:lnTo>
                    <a:pt x="1613293" y="345490"/>
                  </a:lnTo>
                  <a:lnTo>
                    <a:pt x="1613293" y="230479"/>
                  </a:lnTo>
                  <a:lnTo>
                    <a:pt x="1843760" y="230479"/>
                  </a:lnTo>
                  <a:lnTo>
                    <a:pt x="1843760" y="115252"/>
                  </a:lnTo>
                  <a:close/>
                </a:path>
                <a:path w="3111500" h="2419985">
                  <a:moveTo>
                    <a:pt x="1959000" y="230149"/>
                  </a:moveTo>
                  <a:lnTo>
                    <a:pt x="1843773" y="230149"/>
                  </a:lnTo>
                  <a:lnTo>
                    <a:pt x="1843773" y="345719"/>
                  </a:lnTo>
                  <a:lnTo>
                    <a:pt x="1728533" y="345719"/>
                  </a:lnTo>
                  <a:lnTo>
                    <a:pt x="1728533" y="461289"/>
                  </a:lnTo>
                  <a:lnTo>
                    <a:pt x="1959000" y="461289"/>
                  </a:lnTo>
                  <a:lnTo>
                    <a:pt x="1959000" y="345719"/>
                  </a:lnTo>
                  <a:lnTo>
                    <a:pt x="1959000" y="230149"/>
                  </a:lnTo>
                  <a:close/>
                </a:path>
                <a:path w="3111500" h="2419985">
                  <a:moveTo>
                    <a:pt x="2419947" y="1037640"/>
                  </a:moveTo>
                  <a:lnTo>
                    <a:pt x="2304707" y="1037640"/>
                  </a:lnTo>
                  <a:lnTo>
                    <a:pt x="2304707" y="1151940"/>
                  </a:lnTo>
                  <a:lnTo>
                    <a:pt x="2419947" y="1151940"/>
                  </a:lnTo>
                  <a:lnTo>
                    <a:pt x="2419947" y="1037640"/>
                  </a:lnTo>
                  <a:close/>
                </a:path>
                <a:path w="3111500" h="2419985">
                  <a:moveTo>
                    <a:pt x="2535186" y="1267599"/>
                  </a:moveTo>
                  <a:lnTo>
                    <a:pt x="2419947" y="1267599"/>
                  </a:lnTo>
                  <a:lnTo>
                    <a:pt x="2419947" y="1382839"/>
                  </a:lnTo>
                  <a:lnTo>
                    <a:pt x="2535186" y="1382839"/>
                  </a:lnTo>
                  <a:lnTo>
                    <a:pt x="2535186" y="1267599"/>
                  </a:lnTo>
                  <a:close/>
                </a:path>
                <a:path w="3111500" h="2419985">
                  <a:moveTo>
                    <a:pt x="2535186" y="921893"/>
                  </a:moveTo>
                  <a:lnTo>
                    <a:pt x="2074240" y="921893"/>
                  </a:lnTo>
                  <a:lnTo>
                    <a:pt x="2074240" y="806665"/>
                  </a:lnTo>
                  <a:lnTo>
                    <a:pt x="2189467" y="806665"/>
                  </a:lnTo>
                  <a:lnTo>
                    <a:pt x="2189467" y="691426"/>
                  </a:lnTo>
                  <a:lnTo>
                    <a:pt x="2074240" y="691426"/>
                  </a:lnTo>
                  <a:lnTo>
                    <a:pt x="2074240" y="806500"/>
                  </a:lnTo>
                  <a:lnTo>
                    <a:pt x="1959013" y="806500"/>
                  </a:lnTo>
                  <a:lnTo>
                    <a:pt x="1959013" y="691426"/>
                  </a:lnTo>
                  <a:lnTo>
                    <a:pt x="1843760" y="691426"/>
                  </a:lnTo>
                  <a:lnTo>
                    <a:pt x="1843760" y="806500"/>
                  </a:lnTo>
                  <a:lnTo>
                    <a:pt x="1728520" y="806500"/>
                  </a:lnTo>
                  <a:lnTo>
                    <a:pt x="1728520" y="690930"/>
                  </a:lnTo>
                  <a:lnTo>
                    <a:pt x="1959013" y="690930"/>
                  </a:lnTo>
                  <a:lnTo>
                    <a:pt x="1959013" y="576630"/>
                  </a:lnTo>
                  <a:lnTo>
                    <a:pt x="1613293" y="576630"/>
                  </a:lnTo>
                  <a:lnTo>
                    <a:pt x="1613293" y="690930"/>
                  </a:lnTo>
                  <a:lnTo>
                    <a:pt x="1613293" y="806500"/>
                  </a:lnTo>
                  <a:lnTo>
                    <a:pt x="1613293" y="922070"/>
                  </a:lnTo>
                  <a:lnTo>
                    <a:pt x="2074240" y="922070"/>
                  </a:lnTo>
                  <a:lnTo>
                    <a:pt x="2074240" y="1037132"/>
                  </a:lnTo>
                  <a:lnTo>
                    <a:pt x="1959013" y="1037132"/>
                  </a:lnTo>
                  <a:lnTo>
                    <a:pt x="1959013" y="1152385"/>
                  </a:lnTo>
                  <a:lnTo>
                    <a:pt x="2189467" y="1152385"/>
                  </a:lnTo>
                  <a:lnTo>
                    <a:pt x="2189467" y="1037132"/>
                  </a:lnTo>
                  <a:lnTo>
                    <a:pt x="2535186" y="1037132"/>
                  </a:lnTo>
                  <a:lnTo>
                    <a:pt x="2535186" y="921893"/>
                  </a:lnTo>
                  <a:close/>
                </a:path>
                <a:path w="3111500" h="2419985">
                  <a:moveTo>
                    <a:pt x="2650413" y="1612988"/>
                  </a:moveTo>
                  <a:lnTo>
                    <a:pt x="2419959" y="1612988"/>
                  </a:lnTo>
                  <a:lnTo>
                    <a:pt x="2419959" y="1728558"/>
                  </a:lnTo>
                  <a:lnTo>
                    <a:pt x="2419959" y="1844128"/>
                  </a:lnTo>
                  <a:lnTo>
                    <a:pt x="2535186" y="1844128"/>
                  </a:lnTo>
                  <a:lnTo>
                    <a:pt x="2535186" y="1728558"/>
                  </a:lnTo>
                  <a:lnTo>
                    <a:pt x="2650413" y="1728558"/>
                  </a:lnTo>
                  <a:lnTo>
                    <a:pt x="2650413" y="1612988"/>
                  </a:lnTo>
                  <a:close/>
                </a:path>
                <a:path w="3111500" h="2419985">
                  <a:moveTo>
                    <a:pt x="2765653" y="921893"/>
                  </a:moveTo>
                  <a:lnTo>
                    <a:pt x="2650426" y="921893"/>
                  </a:lnTo>
                  <a:lnTo>
                    <a:pt x="2650426" y="1152372"/>
                  </a:lnTo>
                  <a:lnTo>
                    <a:pt x="2765653" y="1152372"/>
                  </a:lnTo>
                  <a:lnTo>
                    <a:pt x="2765653" y="921893"/>
                  </a:lnTo>
                  <a:close/>
                </a:path>
                <a:path w="3111500" h="2419985">
                  <a:moveTo>
                    <a:pt x="2880893" y="230479"/>
                  </a:moveTo>
                  <a:lnTo>
                    <a:pt x="2535186" y="230479"/>
                  </a:lnTo>
                  <a:lnTo>
                    <a:pt x="2535186" y="576199"/>
                  </a:lnTo>
                  <a:lnTo>
                    <a:pt x="2880893" y="576199"/>
                  </a:lnTo>
                  <a:lnTo>
                    <a:pt x="2880893" y="230479"/>
                  </a:lnTo>
                  <a:close/>
                </a:path>
                <a:path w="3111500" h="2419985">
                  <a:moveTo>
                    <a:pt x="2996133" y="921893"/>
                  </a:moveTo>
                  <a:lnTo>
                    <a:pt x="2880880" y="921893"/>
                  </a:lnTo>
                  <a:lnTo>
                    <a:pt x="2880880" y="1037120"/>
                  </a:lnTo>
                  <a:lnTo>
                    <a:pt x="2996133" y="1037120"/>
                  </a:lnTo>
                  <a:lnTo>
                    <a:pt x="2996133" y="921893"/>
                  </a:lnTo>
                  <a:close/>
                </a:path>
                <a:path w="3111500" h="2419985">
                  <a:moveTo>
                    <a:pt x="3111373" y="1958428"/>
                  </a:moveTo>
                  <a:lnTo>
                    <a:pt x="2996133" y="1958428"/>
                  </a:lnTo>
                  <a:lnTo>
                    <a:pt x="2996133" y="1844128"/>
                  </a:lnTo>
                  <a:lnTo>
                    <a:pt x="2880893" y="1844128"/>
                  </a:lnTo>
                  <a:lnTo>
                    <a:pt x="2880893" y="1728558"/>
                  </a:lnTo>
                  <a:lnTo>
                    <a:pt x="2996133" y="1728558"/>
                  </a:lnTo>
                  <a:lnTo>
                    <a:pt x="2996133" y="1843786"/>
                  </a:lnTo>
                  <a:lnTo>
                    <a:pt x="3111360" y="1843786"/>
                  </a:lnTo>
                  <a:lnTo>
                    <a:pt x="3111360" y="1728546"/>
                  </a:lnTo>
                  <a:lnTo>
                    <a:pt x="2996133" y="1728546"/>
                  </a:lnTo>
                  <a:lnTo>
                    <a:pt x="2996133" y="1498688"/>
                  </a:lnTo>
                  <a:lnTo>
                    <a:pt x="2996133" y="1383118"/>
                  </a:lnTo>
                  <a:lnTo>
                    <a:pt x="2880893" y="1383118"/>
                  </a:lnTo>
                  <a:lnTo>
                    <a:pt x="2880893" y="1151978"/>
                  </a:lnTo>
                  <a:lnTo>
                    <a:pt x="2765666" y="1151978"/>
                  </a:lnTo>
                  <a:lnTo>
                    <a:pt x="2765666" y="1383118"/>
                  </a:lnTo>
                  <a:lnTo>
                    <a:pt x="2650413" y="1383118"/>
                  </a:lnTo>
                  <a:lnTo>
                    <a:pt x="2650413" y="1498688"/>
                  </a:lnTo>
                  <a:lnTo>
                    <a:pt x="2765666" y="1498688"/>
                  </a:lnTo>
                  <a:lnTo>
                    <a:pt x="2765666" y="1728558"/>
                  </a:lnTo>
                  <a:lnTo>
                    <a:pt x="2650413" y="1728558"/>
                  </a:lnTo>
                  <a:lnTo>
                    <a:pt x="2650413" y="1844128"/>
                  </a:lnTo>
                  <a:lnTo>
                    <a:pt x="2765666" y="1844128"/>
                  </a:lnTo>
                  <a:lnTo>
                    <a:pt x="2765666" y="1958428"/>
                  </a:lnTo>
                  <a:lnTo>
                    <a:pt x="2765666" y="2073998"/>
                  </a:lnTo>
                  <a:lnTo>
                    <a:pt x="3111373" y="2073998"/>
                  </a:lnTo>
                  <a:lnTo>
                    <a:pt x="3111373" y="1958428"/>
                  </a:lnTo>
                  <a:close/>
                </a:path>
                <a:path w="3111500" h="2419985">
                  <a:moveTo>
                    <a:pt x="3111373" y="50"/>
                  </a:moveTo>
                  <a:lnTo>
                    <a:pt x="2996133" y="50"/>
                  </a:lnTo>
                  <a:lnTo>
                    <a:pt x="2996133" y="115620"/>
                  </a:lnTo>
                  <a:lnTo>
                    <a:pt x="2996133" y="690930"/>
                  </a:lnTo>
                  <a:lnTo>
                    <a:pt x="2419947" y="690930"/>
                  </a:lnTo>
                  <a:lnTo>
                    <a:pt x="2419947" y="115620"/>
                  </a:lnTo>
                  <a:lnTo>
                    <a:pt x="2996133" y="115620"/>
                  </a:lnTo>
                  <a:lnTo>
                    <a:pt x="2996133" y="50"/>
                  </a:lnTo>
                  <a:lnTo>
                    <a:pt x="2304719" y="50"/>
                  </a:lnTo>
                  <a:lnTo>
                    <a:pt x="2304719" y="115620"/>
                  </a:lnTo>
                  <a:lnTo>
                    <a:pt x="2304719" y="690930"/>
                  </a:lnTo>
                  <a:lnTo>
                    <a:pt x="2304719" y="806500"/>
                  </a:lnTo>
                  <a:lnTo>
                    <a:pt x="3111373" y="806500"/>
                  </a:lnTo>
                  <a:lnTo>
                    <a:pt x="3111373" y="691413"/>
                  </a:lnTo>
                  <a:lnTo>
                    <a:pt x="3111373" y="690930"/>
                  </a:lnTo>
                  <a:lnTo>
                    <a:pt x="3111373" y="115620"/>
                  </a:lnTo>
                  <a:lnTo>
                    <a:pt x="3111373" y="115252"/>
                  </a:lnTo>
                  <a:lnTo>
                    <a:pt x="3111373" y="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125909" y="4356474"/>
              <a:ext cx="2074545" cy="1959610"/>
            </a:xfrm>
            <a:custGeom>
              <a:avLst/>
              <a:gdLst/>
              <a:ahLst/>
              <a:cxnLst/>
              <a:rect l="l" t="t" r="r" b="b"/>
              <a:pathLst>
                <a:path w="2074544" h="1959610">
                  <a:moveTo>
                    <a:pt x="230454" y="922159"/>
                  </a:moveTo>
                  <a:lnTo>
                    <a:pt x="0" y="922159"/>
                  </a:lnTo>
                  <a:lnTo>
                    <a:pt x="0" y="1037729"/>
                  </a:lnTo>
                  <a:lnTo>
                    <a:pt x="230454" y="1037729"/>
                  </a:lnTo>
                  <a:lnTo>
                    <a:pt x="230454" y="922159"/>
                  </a:lnTo>
                  <a:close/>
                </a:path>
                <a:path w="2074544" h="1959610">
                  <a:moveTo>
                    <a:pt x="691413" y="1843773"/>
                  </a:moveTo>
                  <a:lnTo>
                    <a:pt x="460933" y="1843773"/>
                  </a:lnTo>
                  <a:lnTo>
                    <a:pt x="460933" y="1728546"/>
                  </a:lnTo>
                  <a:lnTo>
                    <a:pt x="576173" y="1728546"/>
                  </a:lnTo>
                  <a:lnTo>
                    <a:pt x="576173" y="1613306"/>
                  </a:lnTo>
                  <a:lnTo>
                    <a:pt x="691400" y="1613306"/>
                  </a:lnTo>
                  <a:lnTo>
                    <a:pt x="691400" y="1498066"/>
                  </a:lnTo>
                  <a:lnTo>
                    <a:pt x="576173" y="1498066"/>
                  </a:lnTo>
                  <a:lnTo>
                    <a:pt x="576173" y="1382839"/>
                  </a:lnTo>
                  <a:lnTo>
                    <a:pt x="576160" y="1498066"/>
                  </a:lnTo>
                  <a:lnTo>
                    <a:pt x="576160" y="1613293"/>
                  </a:lnTo>
                  <a:lnTo>
                    <a:pt x="460933" y="1613293"/>
                  </a:lnTo>
                  <a:lnTo>
                    <a:pt x="460933" y="1728203"/>
                  </a:lnTo>
                  <a:lnTo>
                    <a:pt x="345706" y="1728203"/>
                  </a:lnTo>
                  <a:lnTo>
                    <a:pt x="345706" y="1613293"/>
                  </a:lnTo>
                  <a:lnTo>
                    <a:pt x="460933" y="1613293"/>
                  </a:lnTo>
                  <a:lnTo>
                    <a:pt x="460933" y="1498066"/>
                  </a:lnTo>
                  <a:lnTo>
                    <a:pt x="576160" y="1498066"/>
                  </a:lnTo>
                  <a:lnTo>
                    <a:pt x="576160" y="1382839"/>
                  </a:lnTo>
                  <a:lnTo>
                    <a:pt x="460933" y="1382839"/>
                  </a:lnTo>
                  <a:lnTo>
                    <a:pt x="460933" y="1497723"/>
                  </a:lnTo>
                  <a:lnTo>
                    <a:pt x="345706" y="1497723"/>
                  </a:lnTo>
                  <a:lnTo>
                    <a:pt x="345706" y="1383423"/>
                  </a:lnTo>
                  <a:lnTo>
                    <a:pt x="115214" y="1383423"/>
                  </a:lnTo>
                  <a:lnTo>
                    <a:pt x="115214" y="1497723"/>
                  </a:lnTo>
                  <a:lnTo>
                    <a:pt x="230454" y="1497723"/>
                  </a:lnTo>
                  <a:lnTo>
                    <a:pt x="230454" y="1613293"/>
                  </a:lnTo>
                  <a:lnTo>
                    <a:pt x="115214" y="1613293"/>
                  </a:lnTo>
                  <a:lnTo>
                    <a:pt x="115214" y="1728863"/>
                  </a:lnTo>
                  <a:lnTo>
                    <a:pt x="345706" y="1728863"/>
                  </a:lnTo>
                  <a:lnTo>
                    <a:pt x="345706" y="1843773"/>
                  </a:lnTo>
                  <a:lnTo>
                    <a:pt x="345706" y="1959343"/>
                  </a:lnTo>
                  <a:lnTo>
                    <a:pt x="691413" y="1959343"/>
                  </a:lnTo>
                  <a:lnTo>
                    <a:pt x="691413" y="1843773"/>
                  </a:lnTo>
                  <a:close/>
                </a:path>
                <a:path w="2074544" h="1959610">
                  <a:moveTo>
                    <a:pt x="2074240" y="0"/>
                  </a:moveTo>
                  <a:lnTo>
                    <a:pt x="1959013" y="0"/>
                  </a:lnTo>
                  <a:lnTo>
                    <a:pt x="1959013" y="115239"/>
                  </a:lnTo>
                  <a:lnTo>
                    <a:pt x="2074240" y="115239"/>
                  </a:lnTo>
                  <a:lnTo>
                    <a:pt x="2074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14200153" y="4125989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70">
                <a:moveTo>
                  <a:pt x="115232" y="0"/>
                </a:moveTo>
                <a:lnTo>
                  <a:pt x="0" y="0"/>
                </a:lnTo>
                <a:lnTo>
                  <a:pt x="0" y="115232"/>
                </a:lnTo>
                <a:lnTo>
                  <a:pt x="115232" y="115232"/>
                </a:lnTo>
                <a:lnTo>
                  <a:pt x="115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895430" y="3895565"/>
            <a:ext cx="807085" cy="806450"/>
          </a:xfrm>
          <a:custGeom>
            <a:avLst/>
            <a:gdLst/>
            <a:ahLst/>
            <a:cxnLst/>
            <a:rect l="l" t="t" r="r" b="b"/>
            <a:pathLst>
              <a:path w="807084" h="806450">
                <a:moveTo>
                  <a:pt x="576173" y="230428"/>
                </a:moveTo>
                <a:lnTo>
                  <a:pt x="230466" y="230428"/>
                </a:lnTo>
                <a:lnTo>
                  <a:pt x="230466" y="576148"/>
                </a:lnTo>
                <a:lnTo>
                  <a:pt x="576173" y="576148"/>
                </a:lnTo>
                <a:lnTo>
                  <a:pt x="576173" y="230428"/>
                </a:lnTo>
                <a:close/>
              </a:path>
              <a:path w="807084" h="806450">
                <a:moveTo>
                  <a:pt x="806653" y="0"/>
                </a:moveTo>
                <a:lnTo>
                  <a:pt x="691413" y="0"/>
                </a:lnTo>
                <a:lnTo>
                  <a:pt x="691413" y="115570"/>
                </a:lnTo>
                <a:lnTo>
                  <a:pt x="691413" y="690880"/>
                </a:lnTo>
                <a:lnTo>
                  <a:pt x="115239" y="690880"/>
                </a:lnTo>
                <a:lnTo>
                  <a:pt x="115239" y="115570"/>
                </a:lnTo>
                <a:lnTo>
                  <a:pt x="691413" y="115570"/>
                </a:lnTo>
                <a:lnTo>
                  <a:pt x="691413" y="0"/>
                </a:lnTo>
                <a:lnTo>
                  <a:pt x="0" y="0"/>
                </a:lnTo>
                <a:lnTo>
                  <a:pt x="0" y="115570"/>
                </a:lnTo>
                <a:lnTo>
                  <a:pt x="0" y="690880"/>
                </a:lnTo>
                <a:lnTo>
                  <a:pt x="0" y="806450"/>
                </a:lnTo>
                <a:lnTo>
                  <a:pt x="806653" y="806450"/>
                </a:lnTo>
                <a:lnTo>
                  <a:pt x="806653" y="691375"/>
                </a:lnTo>
                <a:lnTo>
                  <a:pt x="806653" y="690880"/>
                </a:lnTo>
                <a:lnTo>
                  <a:pt x="806653" y="115570"/>
                </a:lnTo>
                <a:lnTo>
                  <a:pt x="806653" y="115201"/>
                </a:lnTo>
                <a:lnTo>
                  <a:pt x="806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200153" y="3895514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70">
                <a:moveTo>
                  <a:pt x="115232" y="0"/>
                </a:moveTo>
                <a:lnTo>
                  <a:pt x="0" y="0"/>
                </a:lnTo>
                <a:lnTo>
                  <a:pt x="0" y="115242"/>
                </a:lnTo>
                <a:lnTo>
                  <a:pt x="115232" y="115242"/>
                </a:lnTo>
                <a:lnTo>
                  <a:pt x="115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393497" y="7006900"/>
            <a:ext cx="230504" cy="229870"/>
          </a:xfrm>
          <a:custGeom>
            <a:avLst/>
            <a:gdLst/>
            <a:ahLst/>
            <a:cxnLst/>
            <a:rect l="l" t="t" r="r" b="b"/>
            <a:pathLst>
              <a:path w="230505" h="229870">
                <a:moveTo>
                  <a:pt x="230479" y="0"/>
                </a:moveTo>
                <a:lnTo>
                  <a:pt x="0" y="0"/>
                </a:lnTo>
                <a:lnTo>
                  <a:pt x="0" y="115570"/>
                </a:lnTo>
                <a:lnTo>
                  <a:pt x="115227" y="115570"/>
                </a:lnTo>
                <a:lnTo>
                  <a:pt x="115227" y="229870"/>
                </a:lnTo>
                <a:lnTo>
                  <a:pt x="230479" y="229870"/>
                </a:lnTo>
                <a:lnTo>
                  <a:pt x="230479" y="115570"/>
                </a:lnTo>
                <a:lnTo>
                  <a:pt x="2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895417" y="6430486"/>
            <a:ext cx="807085" cy="806450"/>
          </a:xfrm>
          <a:custGeom>
            <a:avLst/>
            <a:gdLst/>
            <a:ahLst/>
            <a:cxnLst/>
            <a:rect l="l" t="t" r="r" b="b"/>
            <a:pathLst>
              <a:path w="807084" h="806450">
                <a:moveTo>
                  <a:pt x="576186" y="230708"/>
                </a:moveTo>
                <a:lnTo>
                  <a:pt x="230479" y="230708"/>
                </a:lnTo>
                <a:lnTo>
                  <a:pt x="230479" y="576414"/>
                </a:lnTo>
                <a:lnTo>
                  <a:pt x="576186" y="576414"/>
                </a:lnTo>
                <a:lnTo>
                  <a:pt x="576186" y="230708"/>
                </a:lnTo>
                <a:close/>
              </a:path>
              <a:path w="807084" h="806450">
                <a:moveTo>
                  <a:pt x="806653" y="0"/>
                </a:moveTo>
                <a:lnTo>
                  <a:pt x="0" y="0"/>
                </a:lnTo>
                <a:lnTo>
                  <a:pt x="0" y="115570"/>
                </a:lnTo>
                <a:lnTo>
                  <a:pt x="0" y="692150"/>
                </a:lnTo>
                <a:lnTo>
                  <a:pt x="0" y="806450"/>
                </a:lnTo>
                <a:lnTo>
                  <a:pt x="806653" y="806450"/>
                </a:lnTo>
                <a:lnTo>
                  <a:pt x="806653" y="692150"/>
                </a:lnTo>
                <a:lnTo>
                  <a:pt x="115252" y="692150"/>
                </a:lnTo>
                <a:lnTo>
                  <a:pt x="115252" y="115570"/>
                </a:lnTo>
                <a:lnTo>
                  <a:pt x="691426" y="115570"/>
                </a:lnTo>
                <a:lnTo>
                  <a:pt x="691426" y="691654"/>
                </a:lnTo>
                <a:lnTo>
                  <a:pt x="806653" y="691654"/>
                </a:lnTo>
                <a:lnTo>
                  <a:pt x="806653" y="115570"/>
                </a:lnTo>
                <a:lnTo>
                  <a:pt x="806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95439" y="5393584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115232" y="0"/>
                </a:moveTo>
                <a:lnTo>
                  <a:pt x="0" y="0"/>
                </a:lnTo>
                <a:lnTo>
                  <a:pt x="0" y="115232"/>
                </a:lnTo>
                <a:lnTo>
                  <a:pt x="115232" y="115232"/>
                </a:lnTo>
                <a:lnTo>
                  <a:pt x="115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895439" y="6085008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115232" y="0"/>
                </a:moveTo>
                <a:lnTo>
                  <a:pt x="0" y="0"/>
                </a:lnTo>
                <a:lnTo>
                  <a:pt x="0" y="115232"/>
                </a:lnTo>
                <a:lnTo>
                  <a:pt x="115232" y="115232"/>
                </a:lnTo>
                <a:lnTo>
                  <a:pt x="115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854436" y="4932645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70">
                <a:moveTo>
                  <a:pt x="115242" y="0"/>
                </a:moveTo>
                <a:lnTo>
                  <a:pt x="0" y="0"/>
                </a:lnTo>
                <a:lnTo>
                  <a:pt x="0" y="115242"/>
                </a:lnTo>
                <a:lnTo>
                  <a:pt x="115242" y="115242"/>
                </a:lnTo>
                <a:lnTo>
                  <a:pt x="115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430629" y="6430704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70">
                <a:moveTo>
                  <a:pt x="115232" y="0"/>
                </a:moveTo>
                <a:lnTo>
                  <a:pt x="0" y="0"/>
                </a:lnTo>
                <a:lnTo>
                  <a:pt x="0" y="115242"/>
                </a:lnTo>
                <a:lnTo>
                  <a:pt x="115232" y="115242"/>
                </a:lnTo>
                <a:lnTo>
                  <a:pt x="115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047791" y="6085008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70">
                <a:moveTo>
                  <a:pt x="115242" y="0"/>
                </a:moveTo>
                <a:lnTo>
                  <a:pt x="0" y="0"/>
                </a:lnTo>
                <a:lnTo>
                  <a:pt x="0" y="115232"/>
                </a:lnTo>
                <a:lnTo>
                  <a:pt x="115242" y="115232"/>
                </a:lnTo>
                <a:lnTo>
                  <a:pt x="115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Picture 78" descr="A logo with a sun and text&#10;&#10;AI-generated content may be incorrect.">
            <a:extLst>
              <a:ext uri="{FF2B5EF4-FFF2-40B4-BE49-F238E27FC236}">
                <a16:creationId xmlns:a16="http://schemas.microsoft.com/office/drawing/2014/main" id="{F3C283C7-F789-2C4A-45E6-1AEF889963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7" y="1082675"/>
            <a:ext cx="7038453" cy="3618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A432-AD62-A5AF-E0A1-65922A921E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21</a:t>
            </a:fld>
            <a:endParaRPr lang="en-US" spc="4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0133584"/>
            <a:ext cx="20104100" cy="1145540"/>
          </a:xfrm>
          <a:custGeom>
            <a:avLst/>
            <a:gdLst/>
            <a:ahLst/>
            <a:cxnLst/>
            <a:rect l="l" t="t" r="r" b="b"/>
            <a:pathLst>
              <a:path w="20104100" h="1145540">
                <a:moveTo>
                  <a:pt x="20104100" y="0"/>
                </a:moveTo>
                <a:lnTo>
                  <a:pt x="0" y="0"/>
                </a:lnTo>
                <a:lnTo>
                  <a:pt x="0" y="1145336"/>
                </a:lnTo>
                <a:lnTo>
                  <a:pt x="20104100" y="1145336"/>
                </a:lnTo>
                <a:lnTo>
                  <a:pt x="20104100" y="0"/>
                </a:lnTo>
                <a:close/>
              </a:path>
            </a:pathLst>
          </a:custGeom>
          <a:solidFill>
            <a:srgbClr val="EEEBE3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7788370" y="690808"/>
            <a:ext cx="2331720" cy="6960870"/>
            <a:chOff x="17788370" y="690808"/>
            <a:chExt cx="2331720" cy="6960870"/>
          </a:xfrm>
        </p:grpSpPr>
        <p:sp>
          <p:nvSpPr>
            <p:cNvPr id="9" name="object 9"/>
            <p:cNvSpPr/>
            <p:nvPr/>
          </p:nvSpPr>
          <p:spPr>
            <a:xfrm>
              <a:off x="19329255" y="690808"/>
              <a:ext cx="0" cy="4841240"/>
            </a:xfrm>
            <a:custGeom>
              <a:avLst/>
              <a:gdLst/>
              <a:ahLst/>
              <a:cxnLst/>
              <a:rect l="l" t="t" r="r" b="b"/>
              <a:pathLst>
                <a:path h="4841240">
                  <a:moveTo>
                    <a:pt x="0" y="4841161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900813" y="5488209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5" y="107956"/>
                  </a:moveTo>
                  <a:lnTo>
                    <a:pt x="987320" y="0"/>
                  </a:lnTo>
                  <a:lnTo>
                    <a:pt x="0" y="493534"/>
                  </a:lnTo>
                  <a:lnTo>
                    <a:pt x="360114" y="673707"/>
                  </a:lnTo>
                  <a:lnTo>
                    <a:pt x="493775" y="740542"/>
                  </a:lnTo>
                  <a:lnTo>
                    <a:pt x="987320" y="493534"/>
                  </a:lnTo>
                  <a:lnTo>
                    <a:pt x="1203285" y="60156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00819" y="6228751"/>
              <a:ext cx="987425" cy="494030"/>
            </a:xfrm>
            <a:custGeom>
              <a:avLst/>
              <a:gdLst/>
              <a:ahLst/>
              <a:cxnLst/>
              <a:rect l="l" t="t" r="r" b="b"/>
              <a:pathLst>
                <a:path w="987425" h="494029">
                  <a:moveTo>
                    <a:pt x="493775" y="0"/>
                  </a:moveTo>
                  <a:lnTo>
                    <a:pt x="0" y="246767"/>
                  </a:lnTo>
                  <a:lnTo>
                    <a:pt x="360104" y="426699"/>
                  </a:lnTo>
                  <a:lnTo>
                    <a:pt x="493775" y="493534"/>
                  </a:lnTo>
                  <a:lnTo>
                    <a:pt x="987310" y="246767"/>
                  </a:lnTo>
                  <a:lnTo>
                    <a:pt x="493775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888134" y="6367590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4" h="215900">
                  <a:moveTo>
                    <a:pt x="215965" y="0"/>
                  </a:moveTo>
                  <a:lnTo>
                    <a:pt x="0" y="107929"/>
                  </a:lnTo>
                  <a:lnTo>
                    <a:pt x="215965" y="21585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00819" y="6722287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0" y="138837"/>
                  </a:moveTo>
                  <a:lnTo>
                    <a:pt x="987310" y="246767"/>
                  </a:lnTo>
                  <a:lnTo>
                    <a:pt x="493775" y="0"/>
                  </a:lnTo>
                  <a:lnTo>
                    <a:pt x="0" y="246767"/>
                  </a:lnTo>
                  <a:lnTo>
                    <a:pt x="360104" y="426950"/>
                  </a:lnTo>
                  <a:lnTo>
                    <a:pt x="987310" y="740542"/>
                  </a:lnTo>
                  <a:lnTo>
                    <a:pt x="1203280" y="632561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144574" y="7226917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333131" y="7036676"/>
              <a:ext cx="1016635" cy="394970"/>
            </a:xfrm>
            <a:custGeom>
              <a:avLst/>
              <a:gdLst/>
              <a:ahLst/>
              <a:cxnLst/>
              <a:rect l="l" t="t" r="r" b="b"/>
              <a:pathLst>
                <a:path w="1016634" h="394970">
                  <a:moveTo>
                    <a:pt x="1016094" y="394490"/>
                  </a:moveTo>
                  <a:lnTo>
                    <a:pt x="390197" y="394490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804128" y="650694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462111" y="0"/>
                  </a:moveTo>
                  <a:lnTo>
                    <a:pt x="414863" y="2385"/>
                  </a:lnTo>
                  <a:lnTo>
                    <a:pt x="368979" y="9388"/>
                  </a:lnTo>
                  <a:lnTo>
                    <a:pt x="324693" y="20775"/>
                  </a:lnTo>
                  <a:lnTo>
                    <a:pt x="282236" y="36314"/>
                  </a:lnTo>
                  <a:lnTo>
                    <a:pt x="241841" y="55774"/>
                  </a:lnTo>
                  <a:lnTo>
                    <a:pt x="203740" y="78921"/>
                  </a:lnTo>
                  <a:lnTo>
                    <a:pt x="168165" y="105523"/>
                  </a:lnTo>
                  <a:lnTo>
                    <a:pt x="135349" y="135349"/>
                  </a:lnTo>
                  <a:lnTo>
                    <a:pt x="105523" y="168165"/>
                  </a:lnTo>
                  <a:lnTo>
                    <a:pt x="78921" y="203740"/>
                  </a:lnTo>
                  <a:lnTo>
                    <a:pt x="55774" y="241841"/>
                  </a:lnTo>
                  <a:lnTo>
                    <a:pt x="36314" y="282236"/>
                  </a:lnTo>
                  <a:lnTo>
                    <a:pt x="20775" y="324693"/>
                  </a:lnTo>
                  <a:lnTo>
                    <a:pt x="9388" y="368979"/>
                  </a:lnTo>
                  <a:lnTo>
                    <a:pt x="2385" y="414863"/>
                  </a:lnTo>
                  <a:lnTo>
                    <a:pt x="0" y="462111"/>
                  </a:lnTo>
                  <a:lnTo>
                    <a:pt x="2385" y="509359"/>
                  </a:lnTo>
                  <a:lnTo>
                    <a:pt x="9388" y="555243"/>
                  </a:lnTo>
                  <a:lnTo>
                    <a:pt x="20775" y="599529"/>
                  </a:lnTo>
                  <a:lnTo>
                    <a:pt x="36314" y="641986"/>
                  </a:lnTo>
                  <a:lnTo>
                    <a:pt x="55774" y="682381"/>
                  </a:lnTo>
                  <a:lnTo>
                    <a:pt x="78921" y="720482"/>
                  </a:lnTo>
                  <a:lnTo>
                    <a:pt x="105523" y="756057"/>
                  </a:lnTo>
                  <a:lnTo>
                    <a:pt x="135349" y="788873"/>
                  </a:lnTo>
                  <a:lnTo>
                    <a:pt x="168165" y="818699"/>
                  </a:lnTo>
                  <a:lnTo>
                    <a:pt x="203740" y="845301"/>
                  </a:lnTo>
                  <a:lnTo>
                    <a:pt x="241841" y="868448"/>
                  </a:lnTo>
                  <a:lnTo>
                    <a:pt x="282236" y="887908"/>
                  </a:lnTo>
                  <a:lnTo>
                    <a:pt x="324693" y="903447"/>
                  </a:lnTo>
                  <a:lnTo>
                    <a:pt x="368979" y="914834"/>
                  </a:lnTo>
                  <a:lnTo>
                    <a:pt x="414863" y="921837"/>
                  </a:lnTo>
                  <a:lnTo>
                    <a:pt x="462111" y="924223"/>
                  </a:lnTo>
                  <a:lnTo>
                    <a:pt x="509359" y="921837"/>
                  </a:lnTo>
                  <a:lnTo>
                    <a:pt x="555243" y="914834"/>
                  </a:lnTo>
                  <a:lnTo>
                    <a:pt x="599529" y="903447"/>
                  </a:lnTo>
                  <a:lnTo>
                    <a:pt x="641986" y="887908"/>
                  </a:lnTo>
                  <a:lnTo>
                    <a:pt x="682381" y="868448"/>
                  </a:lnTo>
                  <a:lnTo>
                    <a:pt x="720482" y="845301"/>
                  </a:lnTo>
                  <a:lnTo>
                    <a:pt x="756057" y="818699"/>
                  </a:lnTo>
                  <a:lnTo>
                    <a:pt x="788873" y="788873"/>
                  </a:lnTo>
                  <a:lnTo>
                    <a:pt x="818699" y="756057"/>
                  </a:lnTo>
                  <a:lnTo>
                    <a:pt x="845301" y="720482"/>
                  </a:lnTo>
                  <a:lnTo>
                    <a:pt x="868448" y="682381"/>
                  </a:lnTo>
                  <a:lnTo>
                    <a:pt x="887908" y="641986"/>
                  </a:lnTo>
                  <a:lnTo>
                    <a:pt x="903447" y="599529"/>
                  </a:lnTo>
                  <a:lnTo>
                    <a:pt x="914834" y="555243"/>
                  </a:lnTo>
                  <a:lnTo>
                    <a:pt x="921837" y="509359"/>
                  </a:lnTo>
                  <a:lnTo>
                    <a:pt x="924223" y="462111"/>
                  </a:lnTo>
                  <a:lnTo>
                    <a:pt x="921837" y="414863"/>
                  </a:lnTo>
                  <a:lnTo>
                    <a:pt x="914834" y="368979"/>
                  </a:lnTo>
                  <a:lnTo>
                    <a:pt x="903447" y="324693"/>
                  </a:lnTo>
                  <a:lnTo>
                    <a:pt x="887908" y="282236"/>
                  </a:lnTo>
                  <a:lnTo>
                    <a:pt x="868448" y="241841"/>
                  </a:lnTo>
                  <a:lnTo>
                    <a:pt x="845301" y="203740"/>
                  </a:lnTo>
                  <a:lnTo>
                    <a:pt x="818699" y="168165"/>
                  </a:lnTo>
                  <a:lnTo>
                    <a:pt x="788873" y="135349"/>
                  </a:lnTo>
                  <a:lnTo>
                    <a:pt x="756057" y="105523"/>
                  </a:lnTo>
                  <a:lnTo>
                    <a:pt x="720482" y="78921"/>
                  </a:lnTo>
                  <a:lnTo>
                    <a:pt x="682381" y="55774"/>
                  </a:lnTo>
                  <a:lnTo>
                    <a:pt x="641986" y="36314"/>
                  </a:lnTo>
                  <a:lnTo>
                    <a:pt x="599529" y="20775"/>
                  </a:lnTo>
                  <a:lnTo>
                    <a:pt x="555243" y="9388"/>
                  </a:lnTo>
                  <a:lnTo>
                    <a:pt x="509359" y="2385"/>
                  </a:lnTo>
                  <a:lnTo>
                    <a:pt x="462111" y="0"/>
                  </a:lnTo>
                  <a:close/>
                </a:path>
                <a:path w="924559" h="924559">
                  <a:moveTo>
                    <a:pt x="462111" y="183764"/>
                  </a:moveTo>
                  <a:lnTo>
                    <a:pt x="507201" y="187413"/>
                  </a:lnTo>
                  <a:lnTo>
                    <a:pt x="549996" y="197977"/>
                  </a:lnTo>
                  <a:lnTo>
                    <a:pt x="589920" y="214878"/>
                  </a:lnTo>
                  <a:lnTo>
                    <a:pt x="626394" y="237539"/>
                  </a:lnTo>
                  <a:lnTo>
                    <a:pt x="658841" y="265381"/>
                  </a:lnTo>
                  <a:lnTo>
                    <a:pt x="686683" y="297828"/>
                  </a:lnTo>
                  <a:lnTo>
                    <a:pt x="709344" y="334302"/>
                  </a:lnTo>
                  <a:lnTo>
                    <a:pt x="726245" y="374226"/>
                  </a:lnTo>
                  <a:lnTo>
                    <a:pt x="736809" y="417021"/>
                  </a:lnTo>
                  <a:lnTo>
                    <a:pt x="740459" y="462111"/>
                  </a:lnTo>
                  <a:lnTo>
                    <a:pt x="736809" y="507201"/>
                  </a:lnTo>
                  <a:lnTo>
                    <a:pt x="726245" y="549996"/>
                  </a:lnTo>
                  <a:lnTo>
                    <a:pt x="709344" y="589920"/>
                  </a:lnTo>
                  <a:lnTo>
                    <a:pt x="686683" y="626394"/>
                  </a:lnTo>
                  <a:lnTo>
                    <a:pt x="658841" y="658841"/>
                  </a:lnTo>
                  <a:lnTo>
                    <a:pt x="626394" y="686683"/>
                  </a:lnTo>
                  <a:lnTo>
                    <a:pt x="589920" y="709344"/>
                  </a:lnTo>
                  <a:lnTo>
                    <a:pt x="549996" y="726245"/>
                  </a:lnTo>
                  <a:lnTo>
                    <a:pt x="507201" y="736809"/>
                  </a:lnTo>
                  <a:lnTo>
                    <a:pt x="462111" y="740459"/>
                  </a:lnTo>
                  <a:lnTo>
                    <a:pt x="417021" y="736809"/>
                  </a:lnTo>
                  <a:lnTo>
                    <a:pt x="374226" y="726245"/>
                  </a:lnTo>
                  <a:lnTo>
                    <a:pt x="334302" y="709344"/>
                  </a:lnTo>
                  <a:lnTo>
                    <a:pt x="297828" y="686683"/>
                  </a:lnTo>
                  <a:lnTo>
                    <a:pt x="265381" y="658841"/>
                  </a:lnTo>
                  <a:lnTo>
                    <a:pt x="237539" y="626394"/>
                  </a:lnTo>
                  <a:lnTo>
                    <a:pt x="214878" y="589920"/>
                  </a:lnTo>
                  <a:lnTo>
                    <a:pt x="197977" y="549996"/>
                  </a:lnTo>
                  <a:lnTo>
                    <a:pt x="187413" y="507201"/>
                  </a:lnTo>
                  <a:lnTo>
                    <a:pt x="183764" y="462111"/>
                  </a:lnTo>
                  <a:lnTo>
                    <a:pt x="187413" y="417021"/>
                  </a:lnTo>
                  <a:lnTo>
                    <a:pt x="197977" y="374226"/>
                  </a:lnTo>
                  <a:lnTo>
                    <a:pt x="214878" y="334302"/>
                  </a:lnTo>
                  <a:lnTo>
                    <a:pt x="237539" y="297828"/>
                  </a:lnTo>
                  <a:lnTo>
                    <a:pt x="265381" y="265381"/>
                  </a:lnTo>
                  <a:lnTo>
                    <a:pt x="297828" y="237539"/>
                  </a:lnTo>
                  <a:lnTo>
                    <a:pt x="334302" y="214878"/>
                  </a:lnTo>
                  <a:lnTo>
                    <a:pt x="374226" y="197977"/>
                  </a:lnTo>
                  <a:lnTo>
                    <a:pt x="417021" y="187413"/>
                  </a:lnTo>
                  <a:lnTo>
                    <a:pt x="462111" y="183764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55301" y="6858116"/>
              <a:ext cx="221878" cy="221878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774845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8980511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144137" y="1613924"/>
            <a:ext cx="17171569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9000" spc="90" dirty="0">
                <a:ea typeface="Roboto" panose="02000000000000000000" pitchFamily="2" charset="0"/>
              </a:rPr>
              <a:t>Setting the scene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1165639" y="5529319"/>
            <a:ext cx="7955280" cy="4176395"/>
            <a:chOff x="1165639" y="5529319"/>
            <a:chExt cx="7955280" cy="4176395"/>
          </a:xfrm>
        </p:grpSpPr>
        <p:sp>
          <p:nvSpPr>
            <p:cNvPr id="22" name="object 22"/>
            <p:cNvSpPr/>
            <p:nvPr/>
          </p:nvSpPr>
          <p:spPr>
            <a:xfrm>
              <a:off x="3527241" y="718589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204653"/>
                  </a:moveTo>
                  <a:lnTo>
                    <a:pt x="204653" y="0"/>
                  </a:lnTo>
                  <a:lnTo>
                    <a:pt x="408500" y="203847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31491" y="7185900"/>
              <a:ext cx="0" cy="1506220"/>
            </a:xfrm>
            <a:custGeom>
              <a:avLst/>
              <a:gdLst/>
              <a:ahLst/>
              <a:cxnLst/>
              <a:rect l="l" t="t" r="r" b="b"/>
              <a:pathLst>
                <a:path h="1506220">
                  <a:moveTo>
                    <a:pt x="0" y="0"/>
                  </a:moveTo>
                  <a:lnTo>
                    <a:pt x="0" y="1506194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39503" y="9369531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43753" y="8601857"/>
              <a:ext cx="0" cy="972819"/>
            </a:xfrm>
            <a:custGeom>
              <a:avLst/>
              <a:gdLst/>
              <a:ahLst/>
              <a:cxnLst/>
              <a:rect l="l" t="t" r="r" b="b"/>
              <a:pathLst>
                <a:path h="972820">
                  <a:moveTo>
                    <a:pt x="0" y="97232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66834" y="7948804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4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3995" y="8153055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4">
                  <a:moveTo>
                    <a:pt x="547491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58857" y="7645866"/>
              <a:ext cx="936625" cy="1463040"/>
            </a:xfrm>
            <a:custGeom>
              <a:avLst/>
              <a:gdLst/>
              <a:ahLst/>
              <a:cxnLst/>
              <a:rect l="l" t="t" r="r" b="b"/>
              <a:pathLst>
                <a:path w="936625" h="1463040">
                  <a:moveTo>
                    <a:pt x="936463" y="1462803"/>
                  </a:moveTo>
                  <a:lnTo>
                    <a:pt x="621310" y="1462803"/>
                  </a:lnTo>
                  <a:lnTo>
                    <a:pt x="579556" y="1421049"/>
                  </a:lnTo>
                  <a:lnTo>
                    <a:pt x="539755" y="1381247"/>
                  </a:lnTo>
                  <a:lnTo>
                    <a:pt x="501645" y="1343138"/>
                  </a:lnTo>
                  <a:lnTo>
                    <a:pt x="464968" y="1306461"/>
                  </a:lnTo>
                  <a:lnTo>
                    <a:pt x="429462" y="1270955"/>
                  </a:lnTo>
                  <a:lnTo>
                    <a:pt x="394868" y="1236360"/>
                  </a:lnTo>
                  <a:lnTo>
                    <a:pt x="360924" y="1202417"/>
                  </a:lnTo>
                  <a:lnTo>
                    <a:pt x="327371" y="1168863"/>
                  </a:lnTo>
                  <a:lnTo>
                    <a:pt x="293947" y="1135440"/>
                  </a:lnTo>
                  <a:lnTo>
                    <a:pt x="260394" y="1101886"/>
                  </a:lnTo>
                  <a:lnTo>
                    <a:pt x="226449" y="1067942"/>
                  </a:lnTo>
                  <a:lnTo>
                    <a:pt x="191854" y="1033347"/>
                  </a:lnTo>
                  <a:lnTo>
                    <a:pt x="156347" y="997840"/>
                  </a:lnTo>
                  <a:lnTo>
                    <a:pt x="119669" y="961162"/>
                  </a:lnTo>
                  <a:lnTo>
                    <a:pt x="81558" y="923051"/>
                  </a:lnTo>
                  <a:lnTo>
                    <a:pt x="41755" y="883248"/>
                  </a:lnTo>
                  <a:lnTo>
                    <a:pt x="0" y="841492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38212" y="6674100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37927" y="6674389"/>
              <a:ext cx="1013460" cy="1014730"/>
            </a:xfrm>
            <a:custGeom>
              <a:avLst/>
              <a:gdLst/>
              <a:ahLst/>
              <a:cxnLst/>
              <a:rect l="l" t="t" r="r" b="b"/>
              <a:pathLst>
                <a:path w="1013460" h="1014729">
                  <a:moveTo>
                    <a:pt x="0" y="0"/>
                  </a:moveTo>
                  <a:lnTo>
                    <a:pt x="1012984" y="101467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67964" y="8190796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67680" y="8191084"/>
              <a:ext cx="901065" cy="902969"/>
            </a:xfrm>
            <a:custGeom>
              <a:avLst/>
              <a:gdLst/>
              <a:ahLst/>
              <a:cxnLst/>
              <a:rect l="l" t="t" r="r" b="b"/>
              <a:pathLst>
                <a:path w="901065" h="902970">
                  <a:moveTo>
                    <a:pt x="0" y="0"/>
                  </a:moveTo>
                  <a:lnTo>
                    <a:pt x="900736" y="902569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98027" y="741044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97742" y="7410736"/>
              <a:ext cx="722630" cy="723900"/>
            </a:xfrm>
            <a:custGeom>
              <a:avLst/>
              <a:gdLst/>
              <a:ahLst/>
              <a:cxnLst/>
              <a:rect l="l" t="t" r="r" b="b"/>
              <a:pathLst>
                <a:path w="722629" h="723900">
                  <a:moveTo>
                    <a:pt x="0" y="0"/>
                  </a:moveTo>
                  <a:lnTo>
                    <a:pt x="722082" y="723548"/>
                  </a:lnTo>
                </a:path>
              </a:pathLst>
            </a:custGeom>
            <a:ln w="3151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58624" y="7861877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0"/>
                  </a:moveTo>
                  <a:lnTo>
                    <a:pt x="204653" y="204653"/>
                  </a:lnTo>
                  <a:lnTo>
                    <a:pt x="408500" y="806"/>
                  </a:lnTo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62873" y="7488526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0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95351" y="7259185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0"/>
                  </a:moveTo>
                  <a:lnTo>
                    <a:pt x="0" y="289425"/>
                  </a:lnTo>
                  <a:lnTo>
                    <a:pt x="288284" y="289425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95066" y="6950235"/>
              <a:ext cx="598170" cy="598170"/>
            </a:xfrm>
            <a:custGeom>
              <a:avLst/>
              <a:gdLst/>
              <a:ahLst/>
              <a:cxnLst/>
              <a:rect l="l" t="t" r="r" b="b"/>
              <a:pathLst>
                <a:path w="598170" h="598170">
                  <a:moveTo>
                    <a:pt x="0" y="598086"/>
                  </a:moveTo>
                  <a:lnTo>
                    <a:pt x="598086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08187" y="5545078"/>
              <a:ext cx="1943735" cy="1943735"/>
            </a:xfrm>
            <a:custGeom>
              <a:avLst/>
              <a:gdLst/>
              <a:ahLst/>
              <a:cxnLst/>
              <a:rect l="l" t="t" r="r" b="b"/>
              <a:pathLst>
                <a:path w="1943735" h="1943734">
                  <a:moveTo>
                    <a:pt x="1554800" y="0"/>
                  </a:moveTo>
                  <a:lnTo>
                    <a:pt x="1554800" y="388689"/>
                  </a:lnTo>
                  <a:lnTo>
                    <a:pt x="1166100" y="388689"/>
                  </a:lnTo>
                  <a:lnTo>
                    <a:pt x="1166100" y="777379"/>
                  </a:lnTo>
                  <a:lnTo>
                    <a:pt x="777400" y="777379"/>
                  </a:lnTo>
                  <a:lnTo>
                    <a:pt x="777400" y="1166069"/>
                  </a:lnTo>
                  <a:lnTo>
                    <a:pt x="388700" y="1166069"/>
                  </a:lnTo>
                  <a:lnTo>
                    <a:pt x="388700" y="1554758"/>
                  </a:lnTo>
                  <a:lnTo>
                    <a:pt x="0" y="1554758"/>
                  </a:lnTo>
                  <a:lnTo>
                    <a:pt x="0" y="1943448"/>
                  </a:lnTo>
                  <a:lnTo>
                    <a:pt x="1943501" y="1943448"/>
                  </a:lnTo>
                  <a:lnTo>
                    <a:pt x="1943501" y="0"/>
                  </a:lnTo>
                  <a:lnTo>
                    <a:pt x="1554800" y="0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07710" y="9106475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07708" y="9292812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07708" y="9475710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07708" y="9662048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56257" y="8754403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0" y="924830"/>
                  </a:moveTo>
                  <a:lnTo>
                    <a:pt x="924830" y="924830"/>
                  </a:lnTo>
                  <a:lnTo>
                    <a:pt x="924830" y="0"/>
                  </a:lnTo>
                  <a:lnTo>
                    <a:pt x="0" y="0"/>
                  </a:lnTo>
                  <a:lnTo>
                    <a:pt x="0" y="924830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56253" y="8754406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462415" y="924830"/>
                  </a:moveTo>
                  <a:lnTo>
                    <a:pt x="924830" y="462415"/>
                  </a:lnTo>
                  <a:lnTo>
                    <a:pt x="462415" y="0"/>
                  </a:lnTo>
                  <a:lnTo>
                    <a:pt x="0" y="462415"/>
                  </a:lnTo>
                  <a:lnTo>
                    <a:pt x="462415" y="924830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87464" y="8985611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0" y="462415"/>
                  </a:moveTo>
                  <a:lnTo>
                    <a:pt x="462415" y="462415"/>
                  </a:lnTo>
                  <a:lnTo>
                    <a:pt x="462415" y="0"/>
                  </a:lnTo>
                  <a:lnTo>
                    <a:pt x="0" y="0"/>
                  </a:lnTo>
                  <a:lnTo>
                    <a:pt x="0" y="462415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87461" y="8985611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231207" y="462415"/>
                  </a:moveTo>
                  <a:lnTo>
                    <a:pt x="462415" y="231207"/>
                  </a:lnTo>
                  <a:lnTo>
                    <a:pt x="231207" y="0"/>
                  </a:lnTo>
                  <a:lnTo>
                    <a:pt x="0" y="231207"/>
                  </a:lnTo>
                  <a:lnTo>
                    <a:pt x="231207" y="462415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0462" y="8848224"/>
              <a:ext cx="925194" cy="831215"/>
            </a:xfrm>
            <a:custGeom>
              <a:avLst/>
              <a:gdLst/>
              <a:ahLst/>
              <a:cxnLst/>
              <a:rect l="l" t="t" r="r" b="b"/>
              <a:pathLst>
                <a:path w="925194" h="831215">
                  <a:moveTo>
                    <a:pt x="924820" y="831011"/>
                  </a:moveTo>
                  <a:lnTo>
                    <a:pt x="924820" y="462404"/>
                  </a:lnTo>
                  <a:lnTo>
                    <a:pt x="922432" y="415125"/>
                  </a:lnTo>
                  <a:lnTo>
                    <a:pt x="915425" y="369212"/>
                  </a:lnTo>
                  <a:lnTo>
                    <a:pt x="904030" y="324897"/>
                  </a:lnTo>
                  <a:lnTo>
                    <a:pt x="888481" y="282413"/>
                  </a:lnTo>
                  <a:lnTo>
                    <a:pt x="869009" y="241992"/>
                  </a:lnTo>
                  <a:lnTo>
                    <a:pt x="845847" y="203867"/>
                  </a:lnTo>
                  <a:lnTo>
                    <a:pt x="819227" y="168269"/>
                  </a:lnTo>
                  <a:lnTo>
                    <a:pt x="789383" y="135433"/>
                  </a:lnTo>
                  <a:lnTo>
                    <a:pt x="756545" y="105588"/>
                  </a:lnTo>
                  <a:lnTo>
                    <a:pt x="720948" y="78969"/>
                  </a:lnTo>
                  <a:lnTo>
                    <a:pt x="682822" y="55808"/>
                  </a:lnTo>
                  <a:lnTo>
                    <a:pt x="642402" y="36337"/>
                  </a:lnTo>
                  <a:lnTo>
                    <a:pt x="599918" y="20788"/>
                  </a:lnTo>
                  <a:lnTo>
                    <a:pt x="555604" y="9394"/>
                  </a:lnTo>
                  <a:lnTo>
                    <a:pt x="509692" y="2387"/>
                  </a:lnTo>
                  <a:lnTo>
                    <a:pt x="462415" y="0"/>
                  </a:lnTo>
                  <a:lnTo>
                    <a:pt x="415135" y="2387"/>
                  </a:lnTo>
                  <a:lnTo>
                    <a:pt x="369222" y="9394"/>
                  </a:lnTo>
                  <a:lnTo>
                    <a:pt x="324907" y="20788"/>
                  </a:lnTo>
                  <a:lnTo>
                    <a:pt x="282422" y="36337"/>
                  </a:lnTo>
                  <a:lnTo>
                    <a:pt x="242000" y="55808"/>
                  </a:lnTo>
                  <a:lnTo>
                    <a:pt x="203874" y="78969"/>
                  </a:lnTo>
                  <a:lnTo>
                    <a:pt x="168276" y="105588"/>
                  </a:lnTo>
                  <a:lnTo>
                    <a:pt x="135438" y="135433"/>
                  </a:lnTo>
                  <a:lnTo>
                    <a:pt x="105593" y="168269"/>
                  </a:lnTo>
                  <a:lnTo>
                    <a:pt x="78973" y="203867"/>
                  </a:lnTo>
                  <a:lnTo>
                    <a:pt x="55811" y="241992"/>
                  </a:lnTo>
                  <a:lnTo>
                    <a:pt x="36338" y="282413"/>
                  </a:lnTo>
                  <a:lnTo>
                    <a:pt x="20789" y="324897"/>
                  </a:lnTo>
                  <a:lnTo>
                    <a:pt x="9394" y="369212"/>
                  </a:lnTo>
                  <a:lnTo>
                    <a:pt x="2387" y="415125"/>
                  </a:lnTo>
                  <a:lnTo>
                    <a:pt x="0" y="462404"/>
                  </a:lnTo>
                  <a:lnTo>
                    <a:pt x="0" y="831011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85576" y="9033328"/>
              <a:ext cx="554990" cy="646430"/>
            </a:xfrm>
            <a:custGeom>
              <a:avLst/>
              <a:gdLst/>
              <a:ahLst/>
              <a:cxnLst/>
              <a:rect l="l" t="t" r="r" b="b"/>
              <a:pathLst>
                <a:path w="554989" h="646429">
                  <a:moveTo>
                    <a:pt x="0" y="645907"/>
                  </a:moveTo>
                  <a:lnTo>
                    <a:pt x="0" y="277300"/>
                  </a:lnTo>
                  <a:lnTo>
                    <a:pt x="4467" y="227455"/>
                  </a:lnTo>
                  <a:lnTo>
                    <a:pt x="17348" y="180542"/>
                  </a:lnTo>
                  <a:lnTo>
                    <a:pt x="37860" y="137342"/>
                  </a:lnTo>
                  <a:lnTo>
                    <a:pt x="65218" y="98639"/>
                  </a:lnTo>
                  <a:lnTo>
                    <a:pt x="98639" y="65218"/>
                  </a:lnTo>
                  <a:lnTo>
                    <a:pt x="137342" y="37860"/>
                  </a:lnTo>
                  <a:lnTo>
                    <a:pt x="180542" y="17348"/>
                  </a:lnTo>
                  <a:lnTo>
                    <a:pt x="227455" y="4467"/>
                  </a:lnTo>
                  <a:lnTo>
                    <a:pt x="277300" y="0"/>
                  </a:lnTo>
                  <a:lnTo>
                    <a:pt x="327144" y="4467"/>
                  </a:lnTo>
                  <a:lnTo>
                    <a:pt x="374057" y="17348"/>
                  </a:lnTo>
                  <a:lnTo>
                    <a:pt x="417255" y="37860"/>
                  </a:lnTo>
                  <a:lnTo>
                    <a:pt x="455956" y="65218"/>
                  </a:lnTo>
                  <a:lnTo>
                    <a:pt x="489376" y="98639"/>
                  </a:lnTo>
                  <a:lnTo>
                    <a:pt x="516733" y="137342"/>
                  </a:lnTo>
                  <a:lnTo>
                    <a:pt x="537242" y="180542"/>
                  </a:lnTo>
                  <a:lnTo>
                    <a:pt x="550123" y="227455"/>
                  </a:lnTo>
                  <a:lnTo>
                    <a:pt x="554590" y="277300"/>
                  </a:lnTo>
                  <a:lnTo>
                    <a:pt x="554590" y="64590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70625" y="9218381"/>
              <a:ext cx="184785" cy="461009"/>
            </a:xfrm>
            <a:custGeom>
              <a:avLst/>
              <a:gdLst/>
              <a:ahLst/>
              <a:cxnLst/>
              <a:rect l="l" t="t" r="r" b="b"/>
              <a:pathLst>
                <a:path w="184785" h="461009">
                  <a:moveTo>
                    <a:pt x="184497" y="460855"/>
                  </a:moveTo>
                  <a:lnTo>
                    <a:pt x="184497" y="92248"/>
                  </a:lnTo>
                  <a:lnTo>
                    <a:pt x="177248" y="56339"/>
                  </a:lnTo>
                  <a:lnTo>
                    <a:pt x="157479" y="27017"/>
                  </a:lnTo>
                  <a:lnTo>
                    <a:pt x="128157" y="7248"/>
                  </a:lnTo>
                  <a:lnTo>
                    <a:pt x="92248" y="0"/>
                  </a:lnTo>
                  <a:lnTo>
                    <a:pt x="56339" y="7248"/>
                  </a:lnTo>
                  <a:lnTo>
                    <a:pt x="27017" y="27017"/>
                  </a:lnTo>
                  <a:lnTo>
                    <a:pt x="7248" y="56339"/>
                  </a:lnTo>
                  <a:lnTo>
                    <a:pt x="0" y="92248"/>
                  </a:lnTo>
                  <a:lnTo>
                    <a:pt x="0" y="460855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639" y="5688406"/>
              <a:ext cx="7954658" cy="4017197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20065269" y="757764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0" y="38831"/>
                </a:moveTo>
                <a:lnTo>
                  <a:pt x="38831" y="0"/>
                </a:lnTo>
              </a:path>
            </a:pathLst>
          </a:custGeom>
          <a:ln w="3151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9721083" y="8795987"/>
            <a:ext cx="398780" cy="956310"/>
            <a:chOff x="19721083" y="8795987"/>
            <a:chExt cx="398780" cy="956310"/>
          </a:xfrm>
        </p:grpSpPr>
        <p:sp>
          <p:nvSpPr>
            <p:cNvPr id="54" name="object 54"/>
            <p:cNvSpPr/>
            <p:nvPr/>
          </p:nvSpPr>
          <p:spPr>
            <a:xfrm>
              <a:off x="19868516" y="8943549"/>
              <a:ext cx="235585" cy="661670"/>
            </a:xfrm>
            <a:custGeom>
              <a:avLst/>
              <a:gdLst/>
              <a:ahLst/>
              <a:cxnLst/>
              <a:rect l="l" t="t" r="r" b="b"/>
              <a:pathLst>
                <a:path w="235584" h="661670">
                  <a:moveTo>
                    <a:pt x="235584" y="661110"/>
                  </a:moveTo>
                  <a:lnTo>
                    <a:pt x="0" y="661110"/>
                  </a:lnTo>
                  <a:lnTo>
                    <a:pt x="0" y="0"/>
                  </a:lnTo>
                  <a:lnTo>
                    <a:pt x="235584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736841" y="9473474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262850" y="124425"/>
                  </a:moveTo>
                  <a:lnTo>
                    <a:pt x="262850" y="138435"/>
                  </a:lnTo>
                  <a:lnTo>
                    <a:pt x="253072" y="186862"/>
                  </a:lnTo>
                  <a:lnTo>
                    <a:pt x="226408" y="226409"/>
                  </a:lnTo>
                  <a:lnTo>
                    <a:pt x="186858" y="253073"/>
                  </a:lnTo>
                  <a:lnTo>
                    <a:pt x="138425" y="262850"/>
                  </a:lnTo>
                  <a:lnTo>
                    <a:pt x="124425" y="262850"/>
                  </a:lnTo>
                  <a:lnTo>
                    <a:pt x="75992" y="253073"/>
                  </a:lnTo>
                  <a:lnTo>
                    <a:pt x="36442" y="226409"/>
                  </a:lnTo>
                  <a:lnTo>
                    <a:pt x="9777" y="186862"/>
                  </a:lnTo>
                  <a:lnTo>
                    <a:pt x="0" y="13843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2" y="36442"/>
                  </a:lnTo>
                  <a:lnTo>
                    <a:pt x="75992" y="9777"/>
                  </a:lnTo>
                  <a:lnTo>
                    <a:pt x="124425" y="0"/>
                  </a:lnTo>
                  <a:lnTo>
                    <a:pt x="138425" y="0"/>
                  </a:lnTo>
                  <a:lnTo>
                    <a:pt x="186858" y="9777"/>
                  </a:lnTo>
                  <a:lnTo>
                    <a:pt x="226408" y="36442"/>
                  </a:lnTo>
                  <a:lnTo>
                    <a:pt x="253072" y="75992"/>
                  </a:lnTo>
                  <a:lnTo>
                    <a:pt x="262850" y="124425"/>
                  </a:lnTo>
                  <a:close/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736971" y="881174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138425" y="262850"/>
                  </a:moveTo>
                  <a:lnTo>
                    <a:pt x="124415" y="262850"/>
                  </a:lnTo>
                  <a:lnTo>
                    <a:pt x="75988" y="253072"/>
                  </a:lnTo>
                  <a:lnTo>
                    <a:pt x="36441" y="226408"/>
                  </a:lnTo>
                  <a:lnTo>
                    <a:pt x="9777" y="186858"/>
                  </a:lnTo>
                  <a:lnTo>
                    <a:pt x="0" y="13842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1" y="36442"/>
                  </a:lnTo>
                  <a:lnTo>
                    <a:pt x="75988" y="9777"/>
                  </a:lnTo>
                  <a:lnTo>
                    <a:pt x="124415" y="0"/>
                  </a:lnTo>
                  <a:lnTo>
                    <a:pt x="138425" y="0"/>
                  </a:lnTo>
                  <a:lnTo>
                    <a:pt x="186853" y="9777"/>
                  </a:lnTo>
                  <a:lnTo>
                    <a:pt x="226404" y="36442"/>
                  </a:lnTo>
                  <a:lnTo>
                    <a:pt x="253071" y="75992"/>
                  </a:lnTo>
                  <a:lnTo>
                    <a:pt x="262850" y="124425"/>
                  </a:lnTo>
                  <a:lnTo>
                    <a:pt x="262850" y="138425"/>
                  </a:lnTo>
                  <a:lnTo>
                    <a:pt x="253071" y="186858"/>
                  </a:lnTo>
                  <a:lnTo>
                    <a:pt x="226404" y="226408"/>
                  </a:lnTo>
                  <a:lnTo>
                    <a:pt x="186853" y="253072"/>
                  </a:lnTo>
                  <a:lnTo>
                    <a:pt x="138425" y="262850"/>
                  </a:lnTo>
                  <a:close/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025814" y="9130575"/>
              <a:ext cx="78740" cy="287655"/>
            </a:xfrm>
            <a:custGeom>
              <a:avLst/>
              <a:gdLst/>
              <a:ahLst/>
              <a:cxnLst/>
              <a:rect l="l" t="t" r="r" b="b"/>
              <a:pathLst>
                <a:path w="78740" h="287654">
                  <a:moveTo>
                    <a:pt x="78286" y="287049"/>
                  </a:moveTo>
                  <a:lnTo>
                    <a:pt x="50747" y="266034"/>
                  </a:lnTo>
                  <a:lnTo>
                    <a:pt x="22554" y="229089"/>
                  </a:lnTo>
                  <a:lnTo>
                    <a:pt x="5638" y="187474"/>
                  </a:lnTo>
                  <a:lnTo>
                    <a:pt x="0" y="143524"/>
                  </a:lnTo>
                  <a:lnTo>
                    <a:pt x="5638" y="99575"/>
                  </a:lnTo>
                  <a:lnTo>
                    <a:pt x="22554" y="57960"/>
                  </a:lnTo>
                  <a:lnTo>
                    <a:pt x="50747" y="21015"/>
                  </a:lnTo>
                  <a:lnTo>
                    <a:pt x="78286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20038648" y="8438764"/>
            <a:ext cx="66040" cy="254635"/>
          </a:xfrm>
          <a:custGeom>
            <a:avLst/>
            <a:gdLst/>
            <a:ahLst/>
            <a:cxnLst/>
            <a:rect l="l" t="t" r="r" b="b"/>
            <a:pathLst>
              <a:path w="66040" h="254634">
                <a:moveTo>
                  <a:pt x="65452" y="254162"/>
                </a:moveTo>
                <a:lnTo>
                  <a:pt x="0" y="254162"/>
                </a:lnTo>
                <a:lnTo>
                  <a:pt x="0" y="229535"/>
                </a:lnTo>
                <a:lnTo>
                  <a:pt x="2567" y="181860"/>
                </a:lnTo>
                <a:lnTo>
                  <a:pt x="10091" y="135672"/>
                </a:lnTo>
                <a:lnTo>
                  <a:pt x="22305" y="91238"/>
                </a:lnTo>
                <a:lnTo>
                  <a:pt x="38942" y="48826"/>
                </a:lnTo>
                <a:lnTo>
                  <a:pt x="59736" y="8701"/>
                </a:lnTo>
                <a:lnTo>
                  <a:pt x="65452" y="0"/>
                </a:lnTo>
              </a:path>
            </a:pathLst>
          </a:custGeom>
          <a:ln w="3151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9168942" y="4926601"/>
            <a:ext cx="10951210" cy="4825365"/>
            <a:chOff x="9168942" y="4926601"/>
            <a:chExt cx="10951210" cy="4825365"/>
          </a:xfrm>
        </p:grpSpPr>
        <p:sp>
          <p:nvSpPr>
            <p:cNvPr id="60" name="object 60"/>
            <p:cNvSpPr/>
            <p:nvPr/>
          </p:nvSpPr>
          <p:spPr>
            <a:xfrm>
              <a:off x="17776962" y="8183778"/>
              <a:ext cx="979169" cy="489584"/>
            </a:xfrm>
            <a:custGeom>
              <a:avLst/>
              <a:gdLst/>
              <a:ahLst/>
              <a:cxnLst/>
              <a:rect l="l" t="t" r="r" b="b"/>
              <a:pathLst>
                <a:path w="979169" h="489584">
                  <a:moveTo>
                    <a:pt x="0" y="0"/>
                  </a:moveTo>
                  <a:lnTo>
                    <a:pt x="2239" y="47121"/>
                  </a:lnTo>
                  <a:lnTo>
                    <a:pt x="8822" y="92974"/>
                  </a:lnTo>
                  <a:lnTo>
                    <a:pt x="19543" y="137356"/>
                  </a:lnTo>
                  <a:lnTo>
                    <a:pt x="34196" y="180060"/>
                  </a:lnTo>
                  <a:lnTo>
                    <a:pt x="52577" y="220882"/>
                  </a:lnTo>
                  <a:lnTo>
                    <a:pt x="74481" y="259616"/>
                  </a:lnTo>
                  <a:lnTo>
                    <a:pt x="99703" y="296058"/>
                  </a:lnTo>
                  <a:lnTo>
                    <a:pt x="128037" y="330003"/>
                  </a:lnTo>
                  <a:lnTo>
                    <a:pt x="159278" y="361245"/>
                  </a:lnTo>
                  <a:lnTo>
                    <a:pt x="193222" y="389579"/>
                  </a:lnTo>
                  <a:lnTo>
                    <a:pt x="229663" y="414801"/>
                  </a:lnTo>
                  <a:lnTo>
                    <a:pt x="268397" y="436705"/>
                  </a:lnTo>
                  <a:lnTo>
                    <a:pt x="309218" y="455086"/>
                  </a:lnTo>
                  <a:lnTo>
                    <a:pt x="351921" y="469740"/>
                  </a:lnTo>
                  <a:lnTo>
                    <a:pt x="396301" y="480460"/>
                  </a:lnTo>
                  <a:lnTo>
                    <a:pt x="442153" y="487043"/>
                  </a:lnTo>
                  <a:lnTo>
                    <a:pt x="489273" y="489283"/>
                  </a:lnTo>
                  <a:lnTo>
                    <a:pt x="536394" y="487043"/>
                  </a:lnTo>
                  <a:lnTo>
                    <a:pt x="582247" y="480460"/>
                  </a:lnTo>
                  <a:lnTo>
                    <a:pt x="626629" y="469740"/>
                  </a:lnTo>
                  <a:lnTo>
                    <a:pt x="669333" y="455086"/>
                  </a:lnTo>
                  <a:lnTo>
                    <a:pt x="710155" y="436705"/>
                  </a:lnTo>
                  <a:lnTo>
                    <a:pt x="748889" y="414801"/>
                  </a:lnTo>
                  <a:lnTo>
                    <a:pt x="785331" y="389579"/>
                  </a:lnTo>
                  <a:lnTo>
                    <a:pt x="819276" y="361245"/>
                  </a:lnTo>
                  <a:lnTo>
                    <a:pt x="850518" y="330003"/>
                  </a:lnTo>
                  <a:lnTo>
                    <a:pt x="878852" y="296058"/>
                  </a:lnTo>
                  <a:lnTo>
                    <a:pt x="904074" y="259616"/>
                  </a:lnTo>
                  <a:lnTo>
                    <a:pt x="925978" y="220882"/>
                  </a:lnTo>
                  <a:lnTo>
                    <a:pt x="944359" y="180060"/>
                  </a:lnTo>
                  <a:lnTo>
                    <a:pt x="959013" y="137356"/>
                  </a:lnTo>
                  <a:lnTo>
                    <a:pt x="969734" y="92974"/>
                  </a:lnTo>
                  <a:lnTo>
                    <a:pt x="976316" y="47121"/>
                  </a:lnTo>
                  <a:lnTo>
                    <a:pt x="978556" y="0"/>
                  </a:lnTo>
                  <a:lnTo>
                    <a:pt x="489273" y="0"/>
                  </a:lnTo>
                  <a:lnTo>
                    <a:pt x="0" y="0"/>
                  </a:lnTo>
                  <a:close/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931134" y="8018138"/>
              <a:ext cx="670560" cy="335280"/>
            </a:xfrm>
            <a:custGeom>
              <a:avLst/>
              <a:gdLst/>
              <a:ahLst/>
              <a:cxnLst/>
              <a:rect l="l" t="t" r="r" b="b"/>
              <a:pathLst>
                <a:path w="670559" h="335279">
                  <a:moveTo>
                    <a:pt x="335099" y="0"/>
                  </a:moveTo>
                  <a:lnTo>
                    <a:pt x="0" y="0"/>
                  </a:lnTo>
                  <a:lnTo>
                    <a:pt x="3633" y="49519"/>
                  </a:lnTo>
                  <a:lnTo>
                    <a:pt x="14188" y="96782"/>
                  </a:lnTo>
                  <a:lnTo>
                    <a:pt x="31146" y="141270"/>
                  </a:lnTo>
                  <a:lnTo>
                    <a:pt x="53988" y="182466"/>
                  </a:lnTo>
                  <a:lnTo>
                    <a:pt x="82197" y="219851"/>
                  </a:lnTo>
                  <a:lnTo>
                    <a:pt x="115252" y="252906"/>
                  </a:lnTo>
                  <a:lnTo>
                    <a:pt x="152637" y="281113"/>
                  </a:lnTo>
                  <a:lnTo>
                    <a:pt x="193833" y="303955"/>
                  </a:lnTo>
                  <a:lnTo>
                    <a:pt x="238321" y="320912"/>
                  </a:lnTo>
                  <a:lnTo>
                    <a:pt x="285582" y="331466"/>
                  </a:lnTo>
                  <a:lnTo>
                    <a:pt x="335099" y="335099"/>
                  </a:lnTo>
                  <a:lnTo>
                    <a:pt x="384619" y="331466"/>
                  </a:lnTo>
                  <a:lnTo>
                    <a:pt x="431882" y="320912"/>
                  </a:lnTo>
                  <a:lnTo>
                    <a:pt x="476372" y="303955"/>
                  </a:lnTo>
                  <a:lnTo>
                    <a:pt x="517569" y="281113"/>
                  </a:lnTo>
                  <a:lnTo>
                    <a:pt x="554955" y="252906"/>
                  </a:lnTo>
                  <a:lnTo>
                    <a:pt x="588011" y="219851"/>
                  </a:lnTo>
                  <a:lnTo>
                    <a:pt x="616220" y="182466"/>
                  </a:lnTo>
                  <a:lnTo>
                    <a:pt x="639063" y="141270"/>
                  </a:lnTo>
                  <a:lnTo>
                    <a:pt x="656021" y="96782"/>
                  </a:lnTo>
                  <a:lnTo>
                    <a:pt x="666576" y="49519"/>
                  </a:lnTo>
                  <a:lnTo>
                    <a:pt x="670209" y="0"/>
                  </a:lnTo>
                  <a:lnTo>
                    <a:pt x="335099" y="0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266239" y="7548988"/>
              <a:ext cx="0" cy="1124585"/>
            </a:xfrm>
            <a:custGeom>
              <a:avLst/>
              <a:gdLst/>
              <a:ahLst/>
              <a:cxnLst/>
              <a:rect l="l" t="t" r="r" b="b"/>
              <a:pathLst>
                <a:path h="1124584">
                  <a:moveTo>
                    <a:pt x="0" y="1124070"/>
                  </a:moveTo>
                  <a:lnTo>
                    <a:pt x="0" y="0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049581" y="7548994"/>
              <a:ext cx="433705" cy="217170"/>
            </a:xfrm>
            <a:custGeom>
              <a:avLst/>
              <a:gdLst/>
              <a:ahLst/>
              <a:cxnLst/>
              <a:rect l="l" t="t" r="r" b="b"/>
              <a:pathLst>
                <a:path w="433705" h="217170">
                  <a:moveTo>
                    <a:pt x="0" y="216653"/>
                  </a:moveTo>
                  <a:lnTo>
                    <a:pt x="216653" y="0"/>
                  </a:lnTo>
                  <a:lnTo>
                    <a:pt x="433316" y="216653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981986" y="891835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40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9186238" y="8414708"/>
              <a:ext cx="0" cy="708660"/>
            </a:xfrm>
            <a:custGeom>
              <a:avLst/>
              <a:gdLst/>
              <a:ahLst/>
              <a:cxnLst/>
              <a:rect l="l" t="t" r="r" b="b"/>
              <a:pathLst>
                <a:path h="708659">
                  <a:moveTo>
                    <a:pt x="0" y="7083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491173" y="7859073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204653" y="0"/>
                  </a:moveTo>
                  <a:lnTo>
                    <a:pt x="0" y="204653"/>
                  </a:lnTo>
                  <a:lnTo>
                    <a:pt x="203847" y="40850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045762" y="792401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9491175" y="8063322"/>
              <a:ext cx="613410" cy="0"/>
            </a:xfrm>
            <a:custGeom>
              <a:avLst/>
              <a:gdLst/>
              <a:ahLst/>
              <a:cxnLst/>
              <a:rect l="l" t="t" r="r" b="b"/>
              <a:pathLst>
                <a:path w="613409">
                  <a:moveTo>
                    <a:pt x="0" y="0"/>
                  </a:moveTo>
                  <a:lnTo>
                    <a:pt x="612923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189908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730268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189908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730268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337904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337904" y="9461935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14934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833309" y="9461930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4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833303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0" y="0"/>
                  </a:moveTo>
                  <a:lnTo>
                    <a:pt x="149346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160281" y="8821888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0"/>
                  </a:moveTo>
                  <a:lnTo>
                    <a:pt x="0" y="211218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411480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160281" y="953550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1218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697862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256428" y="8857088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0"/>
                  </a:moveTo>
                  <a:lnTo>
                    <a:pt x="0" y="1951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392389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0" y="0"/>
                  </a:moveTo>
                  <a:lnTo>
                    <a:pt x="195114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983324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0" y="195114"/>
                  </a:moveTo>
                  <a:lnTo>
                    <a:pt x="8081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733061" y="9107347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808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045477" y="7924306"/>
              <a:ext cx="1019175" cy="1128395"/>
            </a:xfrm>
            <a:custGeom>
              <a:avLst/>
              <a:gdLst/>
              <a:ahLst/>
              <a:cxnLst/>
              <a:rect l="l" t="t" r="r" b="b"/>
              <a:pathLst>
                <a:path w="1019175" h="1128395">
                  <a:moveTo>
                    <a:pt x="0" y="0"/>
                  </a:moveTo>
                  <a:lnTo>
                    <a:pt x="942788" y="944704"/>
                  </a:lnTo>
                  <a:lnTo>
                    <a:pt x="1018660" y="1127892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392386" y="9107346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256428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1951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733061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909076" y="9033103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207" y="502403"/>
                  </a:moveTo>
                  <a:lnTo>
                    <a:pt x="296361" y="498356"/>
                  </a:lnTo>
                  <a:lnTo>
                    <a:pt x="338860" y="486687"/>
                  </a:lnTo>
                  <a:lnTo>
                    <a:pt x="377993" y="468106"/>
                  </a:lnTo>
                  <a:lnTo>
                    <a:pt x="413052" y="443323"/>
                  </a:lnTo>
                  <a:lnTo>
                    <a:pt x="443327" y="413046"/>
                  </a:lnTo>
                  <a:lnTo>
                    <a:pt x="468109" y="377986"/>
                  </a:lnTo>
                  <a:lnTo>
                    <a:pt x="486688" y="338851"/>
                  </a:lnTo>
                  <a:lnTo>
                    <a:pt x="498356" y="296351"/>
                  </a:lnTo>
                  <a:lnTo>
                    <a:pt x="502403" y="251196"/>
                  </a:lnTo>
                  <a:lnTo>
                    <a:pt x="498356" y="206044"/>
                  </a:lnTo>
                  <a:lnTo>
                    <a:pt x="486688" y="163547"/>
                  </a:lnTo>
                  <a:lnTo>
                    <a:pt x="468109" y="124414"/>
                  </a:lnTo>
                  <a:lnTo>
                    <a:pt x="443327" y="89355"/>
                  </a:lnTo>
                  <a:lnTo>
                    <a:pt x="413052" y="59079"/>
                  </a:lnTo>
                  <a:lnTo>
                    <a:pt x="377993" y="34296"/>
                  </a:lnTo>
                  <a:lnTo>
                    <a:pt x="338860" y="15715"/>
                  </a:lnTo>
                  <a:lnTo>
                    <a:pt x="296361" y="4047"/>
                  </a:lnTo>
                  <a:lnTo>
                    <a:pt x="251207" y="0"/>
                  </a:lnTo>
                  <a:lnTo>
                    <a:pt x="206051" y="4047"/>
                  </a:lnTo>
                  <a:lnTo>
                    <a:pt x="163552" y="15715"/>
                  </a:lnTo>
                  <a:lnTo>
                    <a:pt x="124417" y="34296"/>
                  </a:lnTo>
                  <a:lnTo>
                    <a:pt x="89356" y="59079"/>
                  </a:lnTo>
                  <a:lnTo>
                    <a:pt x="59080" y="89355"/>
                  </a:lnTo>
                  <a:lnTo>
                    <a:pt x="34296" y="124414"/>
                  </a:lnTo>
                  <a:lnTo>
                    <a:pt x="15715" y="163547"/>
                  </a:lnTo>
                  <a:lnTo>
                    <a:pt x="4047" y="206044"/>
                  </a:lnTo>
                  <a:lnTo>
                    <a:pt x="0" y="251196"/>
                  </a:lnTo>
                  <a:lnTo>
                    <a:pt x="4047" y="296351"/>
                  </a:lnTo>
                  <a:lnTo>
                    <a:pt x="15715" y="338851"/>
                  </a:lnTo>
                  <a:lnTo>
                    <a:pt x="34296" y="377986"/>
                  </a:lnTo>
                  <a:lnTo>
                    <a:pt x="59080" y="413046"/>
                  </a:lnTo>
                  <a:lnTo>
                    <a:pt x="89356" y="443323"/>
                  </a:lnTo>
                  <a:lnTo>
                    <a:pt x="124417" y="468106"/>
                  </a:lnTo>
                  <a:lnTo>
                    <a:pt x="163552" y="486687"/>
                  </a:lnTo>
                  <a:lnTo>
                    <a:pt x="206051" y="498356"/>
                  </a:lnTo>
                  <a:lnTo>
                    <a:pt x="251207" y="502403"/>
                  </a:lnTo>
                  <a:close/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0038648" y="7768600"/>
              <a:ext cx="66040" cy="254635"/>
            </a:xfrm>
            <a:custGeom>
              <a:avLst/>
              <a:gdLst/>
              <a:ahLst/>
              <a:cxnLst/>
              <a:rect l="l" t="t" r="r" b="b"/>
              <a:pathLst>
                <a:path w="66040" h="254634">
                  <a:moveTo>
                    <a:pt x="65452" y="0"/>
                  </a:moveTo>
                  <a:lnTo>
                    <a:pt x="0" y="0"/>
                  </a:lnTo>
                  <a:lnTo>
                    <a:pt x="0" y="24627"/>
                  </a:lnTo>
                  <a:lnTo>
                    <a:pt x="2567" y="72302"/>
                  </a:lnTo>
                  <a:lnTo>
                    <a:pt x="10091" y="118490"/>
                  </a:lnTo>
                  <a:lnTo>
                    <a:pt x="22305" y="162923"/>
                  </a:lnTo>
                  <a:lnTo>
                    <a:pt x="38942" y="205336"/>
                  </a:lnTo>
                  <a:lnTo>
                    <a:pt x="59736" y="245461"/>
                  </a:lnTo>
                  <a:lnTo>
                    <a:pt x="65452" y="254162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617597" y="9274038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462163"/>
                  </a:moveTo>
                  <a:lnTo>
                    <a:pt x="0" y="462163"/>
                  </a:lnTo>
                  <a:lnTo>
                    <a:pt x="0" y="405317"/>
                  </a:lnTo>
                  <a:lnTo>
                    <a:pt x="2726" y="358047"/>
                  </a:lnTo>
                  <a:lnTo>
                    <a:pt x="10704" y="312379"/>
                  </a:lnTo>
                  <a:lnTo>
                    <a:pt x="23628" y="268618"/>
                  </a:lnTo>
                  <a:lnTo>
                    <a:pt x="41195" y="227066"/>
                  </a:lnTo>
                  <a:lnTo>
                    <a:pt x="63101" y="188028"/>
                  </a:lnTo>
                  <a:lnTo>
                    <a:pt x="89040" y="151809"/>
                  </a:lnTo>
                  <a:lnTo>
                    <a:pt x="118711" y="118712"/>
                  </a:lnTo>
                  <a:lnTo>
                    <a:pt x="151807" y="89041"/>
                  </a:lnTo>
                  <a:lnTo>
                    <a:pt x="188025" y="63101"/>
                  </a:lnTo>
                  <a:lnTo>
                    <a:pt x="227062" y="41195"/>
                  </a:lnTo>
                  <a:lnTo>
                    <a:pt x="268613" y="23628"/>
                  </a:lnTo>
                  <a:lnTo>
                    <a:pt x="312373" y="10704"/>
                  </a:lnTo>
                  <a:lnTo>
                    <a:pt x="358039" y="2726"/>
                  </a:lnTo>
                  <a:lnTo>
                    <a:pt x="405307" y="0"/>
                  </a:lnTo>
                  <a:lnTo>
                    <a:pt x="519020" y="0"/>
                  </a:lnTo>
                  <a:lnTo>
                    <a:pt x="566288" y="2726"/>
                  </a:lnTo>
                  <a:lnTo>
                    <a:pt x="611954" y="10704"/>
                  </a:lnTo>
                  <a:lnTo>
                    <a:pt x="655714" y="23628"/>
                  </a:lnTo>
                  <a:lnTo>
                    <a:pt x="697265" y="41195"/>
                  </a:lnTo>
                  <a:lnTo>
                    <a:pt x="736301" y="63101"/>
                  </a:lnTo>
                  <a:lnTo>
                    <a:pt x="772520" y="89040"/>
                  </a:lnTo>
                  <a:lnTo>
                    <a:pt x="805616" y="118711"/>
                  </a:lnTo>
                  <a:lnTo>
                    <a:pt x="835287" y="151807"/>
                  </a:lnTo>
                  <a:lnTo>
                    <a:pt x="861226" y="188025"/>
                  </a:lnTo>
                  <a:lnTo>
                    <a:pt x="883132" y="227062"/>
                  </a:lnTo>
                  <a:lnTo>
                    <a:pt x="900699" y="268613"/>
                  </a:lnTo>
                  <a:lnTo>
                    <a:pt x="913623" y="312373"/>
                  </a:lnTo>
                  <a:lnTo>
                    <a:pt x="921601" y="358039"/>
                  </a:lnTo>
                  <a:lnTo>
                    <a:pt x="924327" y="405307"/>
                  </a:lnTo>
                  <a:lnTo>
                    <a:pt x="924327" y="462163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617597" y="8811874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0"/>
                  </a:moveTo>
                  <a:lnTo>
                    <a:pt x="0" y="0"/>
                  </a:lnTo>
                  <a:lnTo>
                    <a:pt x="0" y="56846"/>
                  </a:lnTo>
                  <a:lnTo>
                    <a:pt x="2726" y="104116"/>
                  </a:lnTo>
                  <a:lnTo>
                    <a:pt x="10704" y="149784"/>
                  </a:lnTo>
                  <a:lnTo>
                    <a:pt x="23628" y="193545"/>
                  </a:lnTo>
                  <a:lnTo>
                    <a:pt x="41195" y="235097"/>
                  </a:lnTo>
                  <a:lnTo>
                    <a:pt x="63101" y="274135"/>
                  </a:lnTo>
                  <a:lnTo>
                    <a:pt x="89040" y="310354"/>
                  </a:lnTo>
                  <a:lnTo>
                    <a:pt x="118711" y="343451"/>
                  </a:lnTo>
                  <a:lnTo>
                    <a:pt x="151807" y="373122"/>
                  </a:lnTo>
                  <a:lnTo>
                    <a:pt x="188025" y="399062"/>
                  </a:lnTo>
                  <a:lnTo>
                    <a:pt x="227062" y="420968"/>
                  </a:lnTo>
                  <a:lnTo>
                    <a:pt x="268613" y="438535"/>
                  </a:lnTo>
                  <a:lnTo>
                    <a:pt x="312373" y="451459"/>
                  </a:lnTo>
                  <a:lnTo>
                    <a:pt x="358039" y="459437"/>
                  </a:lnTo>
                  <a:lnTo>
                    <a:pt x="405307" y="462163"/>
                  </a:lnTo>
                  <a:lnTo>
                    <a:pt x="519020" y="462163"/>
                  </a:lnTo>
                  <a:lnTo>
                    <a:pt x="566288" y="459437"/>
                  </a:lnTo>
                  <a:lnTo>
                    <a:pt x="611954" y="451459"/>
                  </a:lnTo>
                  <a:lnTo>
                    <a:pt x="655714" y="438535"/>
                  </a:lnTo>
                  <a:lnTo>
                    <a:pt x="697265" y="420968"/>
                  </a:lnTo>
                  <a:lnTo>
                    <a:pt x="736301" y="399062"/>
                  </a:lnTo>
                  <a:lnTo>
                    <a:pt x="772520" y="373123"/>
                  </a:lnTo>
                  <a:lnTo>
                    <a:pt x="805616" y="343452"/>
                  </a:lnTo>
                  <a:lnTo>
                    <a:pt x="835287" y="310356"/>
                  </a:lnTo>
                  <a:lnTo>
                    <a:pt x="861226" y="274137"/>
                  </a:lnTo>
                  <a:lnTo>
                    <a:pt x="883132" y="235101"/>
                  </a:lnTo>
                  <a:lnTo>
                    <a:pt x="900699" y="193550"/>
                  </a:lnTo>
                  <a:lnTo>
                    <a:pt x="913623" y="149790"/>
                  </a:lnTo>
                  <a:lnTo>
                    <a:pt x="921601" y="104124"/>
                  </a:lnTo>
                  <a:lnTo>
                    <a:pt x="924327" y="56856"/>
                  </a:lnTo>
                  <a:lnTo>
                    <a:pt x="924327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921532" y="776860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924317" y="924317"/>
                  </a:moveTo>
                  <a:lnTo>
                    <a:pt x="924317" y="0"/>
                  </a:lnTo>
                  <a:lnTo>
                    <a:pt x="0" y="0"/>
                  </a:lnTo>
                  <a:lnTo>
                    <a:pt x="924317" y="924317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924654" y="8153131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40">
                  <a:moveTo>
                    <a:pt x="261583" y="523156"/>
                  </a:moveTo>
                  <a:lnTo>
                    <a:pt x="308603" y="518942"/>
                  </a:lnTo>
                  <a:lnTo>
                    <a:pt x="352857" y="506791"/>
                  </a:lnTo>
                  <a:lnTo>
                    <a:pt x="393609" y="487442"/>
                  </a:lnTo>
                  <a:lnTo>
                    <a:pt x="430117" y="461635"/>
                  </a:lnTo>
                  <a:lnTo>
                    <a:pt x="461645" y="430107"/>
                  </a:lnTo>
                  <a:lnTo>
                    <a:pt x="487453" y="393598"/>
                  </a:lnTo>
                  <a:lnTo>
                    <a:pt x="506801" y="352847"/>
                  </a:lnTo>
                  <a:lnTo>
                    <a:pt x="518952" y="308592"/>
                  </a:lnTo>
                  <a:lnTo>
                    <a:pt x="523167" y="261573"/>
                  </a:lnTo>
                  <a:lnTo>
                    <a:pt x="518952" y="214556"/>
                  </a:lnTo>
                  <a:lnTo>
                    <a:pt x="506801" y="170304"/>
                  </a:lnTo>
                  <a:lnTo>
                    <a:pt x="487453" y="129555"/>
                  </a:lnTo>
                  <a:lnTo>
                    <a:pt x="461645" y="93047"/>
                  </a:lnTo>
                  <a:lnTo>
                    <a:pt x="430117" y="61520"/>
                  </a:lnTo>
                  <a:lnTo>
                    <a:pt x="393609" y="35713"/>
                  </a:lnTo>
                  <a:lnTo>
                    <a:pt x="352857" y="16365"/>
                  </a:lnTo>
                  <a:lnTo>
                    <a:pt x="308603" y="4214"/>
                  </a:lnTo>
                  <a:lnTo>
                    <a:pt x="261583" y="0"/>
                  </a:lnTo>
                  <a:lnTo>
                    <a:pt x="214564" y="4214"/>
                  </a:lnTo>
                  <a:lnTo>
                    <a:pt x="170309" y="16365"/>
                  </a:lnTo>
                  <a:lnTo>
                    <a:pt x="129558" y="35713"/>
                  </a:lnTo>
                  <a:lnTo>
                    <a:pt x="93049" y="61520"/>
                  </a:lnTo>
                  <a:lnTo>
                    <a:pt x="61521" y="93047"/>
                  </a:lnTo>
                  <a:lnTo>
                    <a:pt x="35714" y="129555"/>
                  </a:lnTo>
                  <a:lnTo>
                    <a:pt x="16365" y="170304"/>
                  </a:lnTo>
                  <a:lnTo>
                    <a:pt x="4214" y="214556"/>
                  </a:lnTo>
                  <a:lnTo>
                    <a:pt x="0" y="261573"/>
                  </a:lnTo>
                  <a:lnTo>
                    <a:pt x="4214" y="308592"/>
                  </a:lnTo>
                  <a:lnTo>
                    <a:pt x="16365" y="352847"/>
                  </a:lnTo>
                  <a:lnTo>
                    <a:pt x="35714" y="393598"/>
                  </a:lnTo>
                  <a:lnTo>
                    <a:pt x="61521" y="430107"/>
                  </a:lnTo>
                  <a:lnTo>
                    <a:pt x="93049" y="461635"/>
                  </a:lnTo>
                  <a:lnTo>
                    <a:pt x="129558" y="487442"/>
                  </a:lnTo>
                  <a:lnTo>
                    <a:pt x="170309" y="506791"/>
                  </a:lnTo>
                  <a:lnTo>
                    <a:pt x="214564" y="518942"/>
                  </a:lnTo>
                  <a:lnTo>
                    <a:pt x="261583" y="523156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865508" y="7743301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189229" y="946107"/>
                  </a:moveTo>
                  <a:lnTo>
                    <a:pt x="189229" y="756887"/>
                  </a:lnTo>
                  <a:lnTo>
                    <a:pt x="378459" y="756887"/>
                  </a:lnTo>
                  <a:lnTo>
                    <a:pt x="378459" y="567668"/>
                  </a:lnTo>
                  <a:lnTo>
                    <a:pt x="567679" y="567668"/>
                  </a:lnTo>
                  <a:lnTo>
                    <a:pt x="567679" y="378438"/>
                  </a:lnTo>
                  <a:lnTo>
                    <a:pt x="756908" y="378438"/>
                  </a:lnTo>
                  <a:lnTo>
                    <a:pt x="756908" y="189219"/>
                  </a:lnTo>
                  <a:lnTo>
                    <a:pt x="946138" y="189219"/>
                  </a:lnTo>
                  <a:lnTo>
                    <a:pt x="946138" y="0"/>
                  </a:lnTo>
                  <a:lnTo>
                    <a:pt x="0" y="0"/>
                  </a:lnTo>
                  <a:lnTo>
                    <a:pt x="0" y="946107"/>
                  </a:lnTo>
                  <a:lnTo>
                    <a:pt x="189229" y="946107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6324766" y="8835746"/>
              <a:ext cx="405765" cy="811530"/>
            </a:xfrm>
            <a:custGeom>
              <a:avLst/>
              <a:gdLst/>
              <a:ahLst/>
              <a:cxnLst/>
              <a:rect l="l" t="t" r="r" b="b"/>
              <a:pathLst>
                <a:path w="405765" h="811529">
                  <a:moveTo>
                    <a:pt x="0" y="811001"/>
                  </a:moveTo>
                  <a:lnTo>
                    <a:pt x="47289" y="808273"/>
                  </a:lnTo>
                  <a:lnTo>
                    <a:pt x="92977" y="800292"/>
                  </a:lnTo>
                  <a:lnTo>
                    <a:pt x="136759" y="787361"/>
                  </a:lnTo>
                  <a:lnTo>
                    <a:pt x="178329" y="769786"/>
                  </a:lnTo>
                  <a:lnTo>
                    <a:pt x="217385" y="747871"/>
                  </a:lnTo>
                  <a:lnTo>
                    <a:pt x="253621" y="721919"/>
                  </a:lnTo>
                  <a:lnTo>
                    <a:pt x="286734" y="692235"/>
                  </a:lnTo>
                  <a:lnTo>
                    <a:pt x="316419" y="659123"/>
                  </a:lnTo>
                  <a:lnTo>
                    <a:pt x="342372" y="622888"/>
                  </a:lnTo>
                  <a:lnTo>
                    <a:pt x="364289" y="583833"/>
                  </a:lnTo>
                  <a:lnTo>
                    <a:pt x="381865" y="542263"/>
                  </a:lnTo>
                  <a:lnTo>
                    <a:pt x="394796" y="498483"/>
                  </a:lnTo>
                  <a:lnTo>
                    <a:pt x="402777" y="452795"/>
                  </a:lnTo>
                  <a:lnTo>
                    <a:pt x="405505" y="405505"/>
                  </a:lnTo>
                  <a:lnTo>
                    <a:pt x="402777" y="358216"/>
                  </a:lnTo>
                  <a:lnTo>
                    <a:pt x="394796" y="312528"/>
                  </a:lnTo>
                  <a:lnTo>
                    <a:pt x="381865" y="268746"/>
                  </a:lnTo>
                  <a:lnTo>
                    <a:pt x="364289" y="227176"/>
                  </a:lnTo>
                  <a:lnTo>
                    <a:pt x="342372" y="188120"/>
                  </a:lnTo>
                  <a:lnTo>
                    <a:pt x="316419" y="151884"/>
                  </a:lnTo>
                  <a:lnTo>
                    <a:pt x="286734" y="118771"/>
                  </a:lnTo>
                  <a:lnTo>
                    <a:pt x="253621" y="89086"/>
                  </a:lnTo>
                  <a:lnTo>
                    <a:pt x="217385" y="63133"/>
                  </a:lnTo>
                  <a:lnTo>
                    <a:pt x="178329" y="41216"/>
                  </a:lnTo>
                  <a:lnTo>
                    <a:pt x="136759" y="23640"/>
                  </a:lnTo>
                  <a:lnTo>
                    <a:pt x="92977" y="10709"/>
                  </a:lnTo>
                  <a:lnTo>
                    <a:pt x="47289" y="2728"/>
                  </a:lnTo>
                  <a:lnTo>
                    <a:pt x="0" y="0"/>
                  </a:lnTo>
                  <a:lnTo>
                    <a:pt x="0" y="405505"/>
                  </a:lnTo>
                  <a:lnTo>
                    <a:pt x="0" y="811001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6187489" y="8963523"/>
              <a:ext cx="278130" cy="555625"/>
            </a:xfrm>
            <a:custGeom>
              <a:avLst/>
              <a:gdLst/>
              <a:ahLst/>
              <a:cxnLst/>
              <a:rect l="l" t="t" r="r" b="b"/>
              <a:pathLst>
                <a:path w="278130" h="555625">
                  <a:moveTo>
                    <a:pt x="0" y="277729"/>
                  </a:moveTo>
                  <a:lnTo>
                    <a:pt x="0" y="555449"/>
                  </a:lnTo>
                  <a:lnTo>
                    <a:pt x="49919" y="550974"/>
                  </a:lnTo>
                  <a:lnTo>
                    <a:pt x="96904" y="538073"/>
                  </a:lnTo>
                  <a:lnTo>
                    <a:pt x="140169" y="517531"/>
                  </a:lnTo>
                  <a:lnTo>
                    <a:pt x="178929" y="490132"/>
                  </a:lnTo>
                  <a:lnTo>
                    <a:pt x="212402" y="456659"/>
                  </a:lnTo>
                  <a:lnTo>
                    <a:pt x="239801" y="417898"/>
                  </a:lnTo>
                  <a:lnTo>
                    <a:pt x="260344" y="374633"/>
                  </a:lnTo>
                  <a:lnTo>
                    <a:pt x="273244" y="327649"/>
                  </a:lnTo>
                  <a:lnTo>
                    <a:pt x="277719" y="277729"/>
                  </a:lnTo>
                  <a:lnTo>
                    <a:pt x="274084" y="232680"/>
                  </a:lnTo>
                  <a:lnTo>
                    <a:pt x="263560" y="189944"/>
                  </a:lnTo>
                  <a:lnTo>
                    <a:pt x="246720" y="150096"/>
                  </a:lnTo>
                  <a:lnTo>
                    <a:pt x="224134" y="113705"/>
                  </a:lnTo>
                  <a:lnTo>
                    <a:pt x="196376" y="81344"/>
                  </a:lnTo>
                  <a:lnTo>
                    <a:pt x="164016" y="53585"/>
                  </a:lnTo>
                  <a:lnTo>
                    <a:pt x="127626" y="30999"/>
                  </a:lnTo>
                  <a:lnTo>
                    <a:pt x="87779" y="14158"/>
                  </a:lnTo>
                  <a:lnTo>
                    <a:pt x="45046" y="3634"/>
                  </a:lnTo>
                  <a:lnTo>
                    <a:pt x="0" y="0"/>
                  </a:lnTo>
                  <a:lnTo>
                    <a:pt x="0" y="27772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5548744" y="9241248"/>
              <a:ext cx="1181735" cy="0"/>
            </a:xfrm>
            <a:custGeom>
              <a:avLst/>
              <a:gdLst/>
              <a:ahLst/>
              <a:cxnLst/>
              <a:rect l="l" t="t" r="r" b="b"/>
              <a:pathLst>
                <a:path w="1181734">
                  <a:moveTo>
                    <a:pt x="1181524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5548750" y="9061687"/>
              <a:ext cx="179705" cy="359410"/>
            </a:xfrm>
            <a:custGeom>
              <a:avLst/>
              <a:gdLst/>
              <a:ahLst/>
              <a:cxnLst/>
              <a:rect l="l" t="t" r="r" b="b"/>
              <a:pathLst>
                <a:path w="179705" h="359409">
                  <a:moveTo>
                    <a:pt x="179554" y="359119"/>
                  </a:moveTo>
                  <a:lnTo>
                    <a:pt x="0" y="179565"/>
                  </a:lnTo>
                  <a:lnTo>
                    <a:pt x="179554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421505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421505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883667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1883667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421505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1883667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380686" y="8720271"/>
              <a:ext cx="924560" cy="946785"/>
            </a:xfrm>
            <a:custGeom>
              <a:avLst/>
              <a:gdLst/>
              <a:ahLst/>
              <a:cxnLst/>
              <a:rect l="l" t="t" r="r" b="b"/>
              <a:pathLst>
                <a:path w="924559" h="946784">
                  <a:moveTo>
                    <a:pt x="924317" y="946557"/>
                  </a:moveTo>
                  <a:lnTo>
                    <a:pt x="924317" y="462153"/>
                  </a:lnTo>
                  <a:lnTo>
                    <a:pt x="921931" y="414901"/>
                  </a:lnTo>
                  <a:lnTo>
                    <a:pt x="914928" y="369014"/>
                  </a:lnTo>
                  <a:lnTo>
                    <a:pt x="903539" y="324723"/>
                  </a:lnTo>
                  <a:lnTo>
                    <a:pt x="887998" y="282263"/>
                  </a:lnTo>
                  <a:lnTo>
                    <a:pt x="868537" y="241864"/>
                  </a:lnTo>
                  <a:lnTo>
                    <a:pt x="845388" y="203759"/>
                  </a:lnTo>
                  <a:lnTo>
                    <a:pt x="818783" y="168181"/>
                  </a:lnTo>
                  <a:lnTo>
                    <a:pt x="788955" y="135362"/>
                  </a:lnTo>
                  <a:lnTo>
                    <a:pt x="756135" y="105534"/>
                  </a:lnTo>
                  <a:lnTo>
                    <a:pt x="720557" y="78929"/>
                  </a:lnTo>
                  <a:lnTo>
                    <a:pt x="682452" y="55779"/>
                  </a:lnTo>
                  <a:lnTo>
                    <a:pt x="642054" y="36318"/>
                  </a:lnTo>
                  <a:lnTo>
                    <a:pt x="599593" y="20777"/>
                  </a:lnTo>
                  <a:lnTo>
                    <a:pt x="555303" y="9389"/>
                  </a:lnTo>
                  <a:lnTo>
                    <a:pt x="509416" y="2386"/>
                  </a:lnTo>
                  <a:lnTo>
                    <a:pt x="462163" y="0"/>
                  </a:lnTo>
                  <a:lnTo>
                    <a:pt x="414909" y="2386"/>
                  </a:lnTo>
                  <a:lnTo>
                    <a:pt x="369021" y="9389"/>
                  </a:lnTo>
                  <a:lnTo>
                    <a:pt x="324729" y="20777"/>
                  </a:lnTo>
                  <a:lnTo>
                    <a:pt x="282267" y="36318"/>
                  </a:lnTo>
                  <a:lnTo>
                    <a:pt x="241867" y="55779"/>
                  </a:lnTo>
                  <a:lnTo>
                    <a:pt x="203762" y="78929"/>
                  </a:lnTo>
                  <a:lnTo>
                    <a:pt x="168183" y="105534"/>
                  </a:lnTo>
                  <a:lnTo>
                    <a:pt x="135363" y="135362"/>
                  </a:lnTo>
                  <a:lnTo>
                    <a:pt x="105534" y="168181"/>
                  </a:lnTo>
                  <a:lnTo>
                    <a:pt x="78929" y="203759"/>
                  </a:lnTo>
                  <a:lnTo>
                    <a:pt x="55780" y="241864"/>
                  </a:lnTo>
                  <a:lnTo>
                    <a:pt x="36318" y="282263"/>
                  </a:lnTo>
                  <a:lnTo>
                    <a:pt x="20777" y="324723"/>
                  </a:lnTo>
                  <a:lnTo>
                    <a:pt x="9389" y="369014"/>
                  </a:lnTo>
                  <a:lnTo>
                    <a:pt x="2386" y="414901"/>
                  </a:lnTo>
                  <a:lnTo>
                    <a:pt x="0" y="462153"/>
                  </a:lnTo>
                  <a:lnTo>
                    <a:pt x="0" y="94655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565700" y="8905282"/>
              <a:ext cx="554355" cy="762000"/>
            </a:xfrm>
            <a:custGeom>
              <a:avLst/>
              <a:gdLst/>
              <a:ahLst/>
              <a:cxnLst/>
              <a:rect l="l" t="t" r="r" b="b"/>
              <a:pathLst>
                <a:path w="554354" h="762000">
                  <a:moveTo>
                    <a:pt x="0" y="761547"/>
                  </a:moveTo>
                  <a:lnTo>
                    <a:pt x="0" y="277143"/>
                  </a:lnTo>
                  <a:lnTo>
                    <a:pt x="4465" y="227326"/>
                  </a:lnTo>
                  <a:lnTo>
                    <a:pt x="17338" y="180438"/>
                  </a:lnTo>
                  <a:lnTo>
                    <a:pt x="37837" y="137263"/>
                  </a:lnTo>
                  <a:lnTo>
                    <a:pt x="65180" y="98582"/>
                  </a:lnTo>
                  <a:lnTo>
                    <a:pt x="98582" y="65180"/>
                  </a:lnTo>
                  <a:lnTo>
                    <a:pt x="137263" y="37837"/>
                  </a:lnTo>
                  <a:lnTo>
                    <a:pt x="180438" y="17338"/>
                  </a:lnTo>
                  <a:lnTo>
                    <a:pt x="227326" y="4465"/>
                  </a:lnTo>
                  <a:lnTo>
                    <a:pt x="277143" y="0"/>
                  </a:lnTo>
                  <a:lnTo>
                    <a:pt x="326960" y="4465"/>
                  </a:lnTo>
                  <a:lnTo>
                    <a:pt x="373849" y="17338"/>
                  </a:lnTo>
                  <a:lnTo>
                    <a:pt x="417026" y="37837"/>
                  </a:lnTo>
                  <a:lnTo>
                    <a:pt x="455708" y="65180"/>
                  </a:lnTo>
                  <a:lnTo>
                    <a:pt x="489112" y="98582"/>
                  </a:lnTo>
                  <a:lnTo>
                    <a:pt x="516456" y="137263"/>
                  </a:lnTo>
                  <a:lnTo>
                    <a:pt x="536957" y="180438"/>
                  </a:lnTo>
                  <a:lnTo>
                    <a:pt x="549831" y="227326"/>
                  </a:lnTo>
                  <a:lnTo>
                    <a:pt x="554297" y="277143"/>
                  </a:lnTo>
                  <a:lnTo>
                    <a:pt x="554297" y="76154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750652" y="9090229"/>
              <a:ext cx="184785" cy="577215"/>
            </a:xfrm>
            <a:custGeom>
              <a:avLst/>
              <a:gdLst/>
              <a:ahLst/>
              <a:cxnLst/>
              <a:rect l="l" t="t" r="r" b="b"/>
              <a:pathLst>
                <a:path w="184784" h="577215">
                  <a:moveTo>
                    <a:pt x="184392" y="576600"/>
                  </a:moveTo>
                  <a:lnTo>
                    <a:pt x="184392" y="92196"/>
                  </a:lnTo>
                  <a:lnTo>
                    <a:pt x="177147" y="56308"/>
                  </a:lnTo>
                  <a:lnTo>
                    <a:pt x="157389" y="27003"/>
                  </a:lnTo>
                  <a:lnTo>
                    <a:pt x="128083" y="7245"/>
                  </a:lnTo>
                  <a:lnTo>
                    <a:pt x="92196" y="0"/>
                  </a:lnTo>
                  <a:lnTo>
                    <a:pt x="56308" y="7245"/>
                  </a:lnTo>
                  <a:lnTo>
                    <a:pt x="27003" y="27003"/>
                  </a:lnTo>
                  <a:lnTo>
                    <a:pt x="7245" y="56308"/>
                  </a:lnTo>
                  <a:lnTo>
                    <a:pt x="0" y="92196"/>
                  </a:lnTo>
                  <a:lnTo>
                    <a:pt x="0" y="57660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615666" y="7773105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692879" y="559040"/>
                  </a:moveTo>
                  <a:lnTo>
                    <a:pt x="745378" y="525705"/>
                  </a:lnTo>
                  <a:lnTo>
                    <a:pt x="796328" y="500566"/>
                  </a:lnTo>
                  <a:lnTo>
                    <a:pt x="844174" y="482410"/>
                  </a:lnTo>
                  <a:lnTo>
                    <a:pt x="887359" y="470017"/>
                  </a:lnTo>
                  <a:lnTo>
                    <a:pt x="924327" y="462174"/>
                  </a:lnTo>
                  <a:lnTo>
                    <a:pt x="886786" y="453607"/>
                  </a:lnTo>
                  <a:lnTo>
                    <a:pt x="842572" y="440172"/>
                  </a:lnTo>
                  <a:lnTo>
                    <a:pt x="793393" y="420595"/>
                  </a:lnTo>
                  <a:lnTo>
                    <a:pt x="740955" y="393597"/>
                  </a:lnTo>
                  <a:lnTo>
                    <a:pt x="686963" y="357905"/>
                  </a:lnTo>
                  <a:lnTo>
                    <a:pt x="635466" y="314426"/>
                  </a:lnTo>
                  <a:lnTo>
                    <a:pt x="592294" y="268442"/>
                  </a:lnTo>
                  <a:lnTo>
                    <a:pt x="556719" y="221425"/>
                  </a:lnTo>
                  <a:lnTo>
                    <a:pt x="528015" y="174846"/>
                  </a:lnTo>
                  <a:lnTo>
                    <a:pt x="505458" y="130176"/>
                  </a:lnTo>
                  <a:lnTo>
                    <a:pt x="488320" y="88885"/>
                  </a:lnTo>
                  <a:lnTo>
                    <a:pt x="475876" y="52445"/>
                  </a:lnTo>
                  <a:lnTo>
                    <a:pt x="462163" y="0"/>
                  </a:lnTo>
                  <a:lnTo>
                    <a:pt x="456928" y="22326"/>
                  </a:lnTo>
                  <a:lnTo>
                    <a:pt x="436007" y="88885"/>
                  </a:lnTo>
                  <a:lnTo>
                    <a:pt x="418869" y="130176"/>
                  </a:lnTo>
                  <a:lnTo>
                    <a:pt x="396311" y="174846"/>
                  </a:lnTo>
                  <a:lnTo>
                    <a:pt x="367608" y="221425"/>
                  </a:lnTo>
                  <a:lnTo>
                    <a:pt x="332033" y="268442"/>
                  </a:lnTo>
                  <a:lnTo>
                    <a:pt x="288861" y="314426"/>
                  </a:lnTo>
                  <a:lnTo>
                    <a:pt x="237364" y="357905"/>
                  </a:lnTo>
                  <a:lnTo>
                    <a:pt x="183372" y="393597"/>
                  </a:lnTo>
                  <a:lnTo>
                    <a:pt x="130934" y="420595"/>
                  </a:lnTo>
                  <a:lnTo>
                    <a:pt x="81754" y="440172"/>
                  </a:lnTo>
                  <a:lnTo>
                    <a:pt x="37541" y="453607"/>
                  </a:lnTo>
                  <a:lnTo>
                    <a:pt x="0" y="462174"/>
                  </a:lnTo>
                  <a:lnTo>
                    <a:pt x="36968" y="470017"/>
                  </a:lnTo>
                  <a:lnTo>
                    <a:pt x="80153" y="482410"/>
                  </a:lnTo>
                  <a:lnTo>
                    <a:pt x="127999" y="500566"/>
                  </a:lnTo>
                  <a:lnTo>
                    <a:pt x="178949" y="525705"/>
                  </a:lnTo>
                  <a:lnTo>
                    <a:pt x="231448" y="559040"/>
                  </a:lnTo>
                  <a:lnTo>
                    <a:pt x="285088" y="602906"/>
                  </a:lnTo>
                  <a:lnTo>
                    <a:pt x="329894" y="649755"/>
                  </a:lnTo>
                  <a:lnTo>
                    <a:pt x="366651" y="697957"/>
                  </a:lnTo>
                  <a:lnTo>
                    <a:pt x="396145" y="745884"/>
                  </a:lnTo>
                  <a:lnTo>
                    <a:pt x="419161" y="791904"/>
                  </a:lnTo>
                  <a:lnTo>
                    <a:pt x="436486" y="834389"/>
                  </a:lnTo>
                  <a:lnTo>
                    <a:pt x="448904" y="871710"/>
                  </a:lnTo>
                  <a:lnTo>
                    <a:pt x="462163" y="924338"/>
                  </a:lnTo>
                  <a:lnTo>
                    <a:pt x="467126" y="902236"/>
                  </a:lnTo>
                  <a:lnTo>
                    <a:pt x="487843" y="834389"/>
                  </a:lnTo>
                  <a:lnTo>
                    <a:pt x="505169" y="791904"/>
                  </a:lnTo>
                  <a:lnTo>
                    <a:pt x="528186" y="745884"/>
                  </a:lnTo>
                  <a:lnTo>
                    <a:pt x="557680" y="697957"/>
                  </a:lnTo>
                  <a:lnTo>
                    <a:pt x="594437" y="649755"/>
                  </a:lnTo>
                  <a:lnTo>
                    <a:pt x="639241" y="602906"/>
                  </a:lnTo>
                  <a:lnTo>
                    <a:pt x="692879" y="559040"/>
                  </a:lnTo>
                  <a:close/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4077832" y="7630546"/>
              <a:ext cx="0" cy="142875"/>
            </a:xfrm>
            <a:custGeom>
              <a:avLst/>
              <a:gdLst/>
              <a:ahLst/>
              <a:cxnLst/>
              <a:rect l="l" t="t" r="r" b="b"/>
              <a:pathLst>
                <a:path h="142875">
                  <a:moveTo>
                    <a:pt x="0" y="142561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3247529" y="8235277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384449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6197" y="7831321"/>
              <a:ext cx="215585" cy="21558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66207" y="8423646"/>
              <a:ext cx="215574" cy="21558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73883" y="8423646"/>
              <a:ext cx="215574" cy="21558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3883" y="7831320"/>
              <a:ext cx="215574" cy="215585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4265538" y="6619625"/>
              <a:ext cx="1789430" cy="1052195"/>
            </a:xfrm>
            <a:custGeom>
              <a:avLst/>
              <a:gdLst/>
              <a:ahLst/>
              <a:cxnLst/>
              <a:rect l="l" t="t" r="r" b="b"/>
              <a:pathLst>
                <a:path w="1789430" h="1052195">
                  <a:moveTo>
                    <a:pt x="1789223" y="1051894"/>
                  </a:moveTo>
                  <a:lnTo>
                    <a:pt x="1789223" y="610913"/>
                  </a:lnTo>
                  <a:lnTo>
                    <a:pt x="567103" y="0"/>
                  </a:lnTo>
                  <a:lnTo>
                    <a:pt x="0" y="283478"/>
                  </a:lnTo>
                  <a:lnTo>
                    <a:pt x="206841" y="386972"/>
                  </a:lnTo>
                  <a:lnTo>
                    <a:pt x="283624" y="425358"/>
                  </a:lnTo>
                  <a:lnTo>
                    <a:pt x="567103" y="283478"/>
                  </a:lnTo>
                  <a:lnTo>
                    <a:pt x="850717" y="425358"/>
                  </a:lnTo>
                  <a:lnTo>
                    <a:pt x="927353" y="386972"/>
                  </a:lnTo>
                  <a:lnTo>
                    <a:pt x="1134195" y="283478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4077933" y="7044994"/>
              <a:ext cx="755015" cy="283845"/>
            </a:xfrm>
            <a:custGeom>
              <a:avLst/>
              <a:gdLst/>
              <a:ahLst/>
              <a:cxnLst/>
              <a:rect l="l" t="t" r="r" b="b"/>
              <a:pathLst>
                <a:path w="755015" h="283845">
                  <a:moveTo>
                    <a:pt x="187606" y="141733"/>
                  </a:moveTo>
                  <a:lnTo>
                    <a:pt x="394448" y="245081"/>
                  </a:lnTo>
                  <a:lnTo>
                    <a:pt x="471221" y="283478"/>
                  </a:lnTo>
                  <a:lnTo>
                    <a:pt x="754699" y="141733"/>
                  </a:lnTo>
                  <a:lnTo>
                    <a:pt x="471221" y="0"/>
                  </a:lnTo>
                  <a:lnTo>
                    <a:pt x="0" y="23549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4832633" y="7044988"/>
              <a:ext cx="567690" cy="283845"/>
            </a:xfrm>
            <a:custGeom>
              <a:avLst/>
              <a:gdLst/>
              <a:ahLst/>
              <a:cxnLst/>
              <a:rect l="l" t="t" r="r" b="b"/>
              <a:pathLst>
                <a:path w="567690" h="283845">
                  <a:moveTo>
                    <a:pt x="283624" y="283478"/>
                  </a:moveTo>
                  <a:lnTo>
                    <a:pt x="360261" y="245092"/>
                  </a:lnTo>
                  <a:lnTo>
                    <a:pt x="567103" y="141733"/>
                  </a:lnTo>
                  <a:lnTo>
                    <a:pt x="283624" y="0"/>
                  </a:lnTo>
                  <a:lnTo>
                    <a:pt x="0" y="141733"/>
                  </a:lnTo>
                  <a:lnTo>
                    <a:pt x="283624" y="283478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4252940" y="7328471"/>
              <a:ext cx="1146810" cy="425450"/>
            </a:xfrm>
            <a:custGeom>
              <a:avLst/>
              <a:gdLst/>
              <a:ahLst/>
              <a:cxnLst/>
              <a:rect l="l" t="t" r="r" b="b"/>
              <a:pathLst>
                <a:path w="1146809" h="425450">
                  <a:moveTo>
                    <a:pt x="0" y="135430"/>
                  </a:moveTo>
                  <a:lnTo>
                    <a:pt x="219448" y="245228"/>
                  </a:lnTo>
                  <a:lnTo>
                    <a:pt x="579699" y="425358"/>
                  </a:lnTo>
                  <a:lnTo>
                    <a:pt x="939950" y="245228"/>
                  </a:lnTo>
                  <a:lnTo>
                    <a:pt x="1146792" y="141733"/>
                  </a:lnTo>
                  <a:lnTo>
                    <a:pt x="863314" y="0"/>
                  </a:lnTo>
                  <a:lnTo>
                    <a:pt x="579699" y="141733"/>
                  </a:lnTo>
                  <a:lnTo>
                    <a:pt x="296221" y="0"/>
                  </a:lnTo>
                  <a:lnTo>
                    <a:pt x="0" y="13543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251223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2649589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251223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649589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3995164" y="8235276"/>
              <a:ext cx="740410" cy="0"/>
            </a:xfrm>
            <a:custGeom>
              <a:avLst/>
              <a:gdLst/>
              <a:ahLst/>
              <a:cxnLst/>
              <a:rect l="l" t="t" r="r" b="b"/>
              <a:pathLst>
                <a:path w="740409">
                  <a:moveTo>
                    <a:pt x="0" y="0"/>
                  </a:moveTo>
                  <a:lnTo>
                    <a:pt x="739809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1710868" y="6614924"/>
              <a:ext cx="2269490" cy="661035"/>
            </a:xfrm>
            <a:custGeom>
              <a:avLst/>
              <a:gdLst/>
              <a:ahLst/>
              <a:cxnLst/>
              <a:rect l="l" t="t" r="r" b="b"/>
              <a:pathLst>
                <a:path w="2269490" h="661034">
                  <a:moveTo>
                    <a:pt x="2269218" y="660754"/>
                  </a:moveTo>
                  <a:lnTo>
                    <a:pt x="0" y="660754"/>
                  </a:lnTo>
                  <a:lnTo>
                    <a:pt x="0" y="0"/>
                  </a:lnTo>
                  <a:lnTo>
                    <a:pt x="660754" y="0"/>
                  </a:lnTo>
                  <a:lnTo>
                    <a:pt x="660754" y="660754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8942" y="5485445"/>
              <a:ext cx="7577081" cy="4210903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67CB-0EE4-B214-A3C9-5A34B0FF3C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3</a:t>
            </a:fld>
            <a:endParaRPr lang="en-US" spc="45"/>
          </a:p>
        </p:txBody>
      </p:sp>
    </p:spTree>
    <p:extLst>
      <p:ext uri="{BB962C8B-B14F-4D97-AF65-F5344CB8AC3E}">
        <p14:creationId xmlns:p14="http://schemas.microsoft.com/office/powerpoint/2010/main" val="204093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7A296-84C0-CCD8-BA28-8F6BFEFD6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A0C9-A986-3103-261B-B77A180A1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524" y="680898"/>
            <a:ext cx="17088486" cy="923330"/>
          </a:xfrm>
        </p:spPr>
        <p:txBody>
          <a:bodyPr/>
          <a:lstStyle/>
          <a:p>
            <a:r>
              <a:rPr lang="en-US" sz="6000" dirty="0"/>
              <a:t>What is a childcare system?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F324E-090E-1907-6A78-AF425F77C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524" y="2159343"/>
            <a:ext cx="8878201" cy="6890376"/>
          </a:xfrm>
        </p:spPr>
        <p:txBody>
          <a:bodyPr anchor="ctr">
            <a:normAutofit/>
          </a:bodyPr>
          <a:lstStyle/>
          <a:p>
            <a:pPr algn="ctr"/>
            <a:r>
              <a:rPr lang="en-ZA" sz="4000" b="1" spc="-20" dirty="0">
                <a:solidFill>
                  <a:srgbClr val="D25A60"/>
                </a:solidFill>
                <a:latin typeface="IBM Plex Sans Condensed (Body)"/>
                <a:ea typeface="Trebuchet MS" panose="020B0603020202020204" pitchFamily="34" charset="0"/>
                <a:cs typeface="Trebuchet MS" panose="020B0603020202020204" pitchFamily="34" charset="0"/>
              </a:rPr>
              <a:t>A set or network of services, policies, regulations, resources and infrastructure that the state, not-for-profit sector, markets and families/households collectively provide to support the care of children from birth to age six to enable families (particularly women) to balance their caregiving and other responsibilities</a:t>
            </a:r>
            <a:r>
              <a:rPr lang="en-ZA" sz="3200" b="1" spc="-20" dirty="0">
                <a:solidFill>
                  <a:srgbClr val="D25A60"/>
                </a:solidFill>
                <a:latin typeface="IBM Plex Sans Condensed (Body)"/>
                <a:ea typeface="Trebuchet MS" panose="020B0603020202020204" pitchFamily="34" charset="0"/>
                <a:cs typeface="Trebuchet MS" panose="020B0603020202020204" pitchFamily="34" charset="0"/>
              </a:rPr>
              <a:t>.</a:t>
            </a:r>
            <a:endParaRPr lang="en-US" sz="3200" b="1" dirty="0">
              <a:solidFill>
                <a:srgbClr val="D25A60"/>
              </a:solidFill>
              <a:latin typeface="IBM Plex Sans Condensed (Body)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842EF94-E79F-FC4D-0D86-D5FAEFA5EF20}"/>
              </a:ext>
            </a:extLst>
          </p:cNvPr>
          <p:cNvSpPr/>
          <p:nvPr/>
        </p:nvSpPr>
        <p:spPr>
          <a:xfrm>
            <a:off x="0" y="10163810"/>
            <a:ext cx="20104100" cy="1145540"/>
          </a:xfrm>
          <a:custGeom>
            <a:avLst/>
            <a:gdLst/>
            <a:ahLst/>
            <a:cxnLst/>
            <a:rect l="l" t="t" r="r" b="b"/>
            <a:pathLst>
              <a:path w="20104100" h="1145540">
                <a:moveTo>
                  <a:pt x="20104100" y="0"/>
                </a:moveTo>
                <a:lnTo>
                  <a:pt x="0" y="0"/>
                </a:lnTo>
                <a:lnTo>
                  <a:pt x="0" y="1145336"/>
                </a:lnTo>
                <a:lnTo>
                  <a:pt x="20104100" y="1145336"/>
                </a:lnTo>
                <a:lnTo>
                  <a:pt x="20104100" y="0"/>
                </a:lnTo>
                <a:close/>
              </a:path>
            </a:pathLst>
          </a:custGeom>
          <a:solidFill>
            <a:srgbClr val="EEEBE3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>
            <a:extLst>
              <a:ext uri="{FF2B5EF4-FFF2-40B4-BE49-F238E27FC236}">
                <a16:creationId xmlns:a16="http://schemas.microsoft.com/office/drawing/2014/main" id="{4E0A2F2A-611F-1C09-0CDF-A8C9568F1094}"/>
              </a:ext>
            </a:extLst>
          </p:cNvPr>
          <p:cNvSpPr txBox="1"/>
          <p:nvPr/>
        </p:nvSpPr>
        <p:spPr>
          <a:xfrm>
            <a:off x="19222781" y="10487116"/>
            <a:ext cx="315595" cy="35586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en-US" sz="2000" spc="45">
                <a:latin typeface="IBM Plex Sans Condensed" panose="020B0506050203000203" pitchFamily="34" charset="0"/>
                <a:ea typeface="Roboto" panose="02000000000000000000" pitchFamily="2" charset="0"/>
                <a:cs typeface="Calibri"/>
              </a:rPr>
              <a:t>8</a:t>
            </a:r>
            <a:endParaRPr sz="2100">
              <a:latin typeface="IBM Plex Sans Condensed" panose="020B0506050203000203" pitchFamily="34" charset="0"/>
              <a:ea typeface="Roboto" panose="02000000000000000000" pitchFamily="2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484F3-4684-712C-AF1A-ABC56580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443" y="2225553"/>
            <a:ext cx="6554715" cy="5257402"/>
          </a:xfrm>
          <a:prstGeom prst="rect">
            <a:avLst/>
          </a:prstGeom>
          <a:solidFill>
            <a:srgbClr val="FDB848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AFCE9E-33F1-1DBA-4819-BC3775736555}"/>
              </a:ext>
            </a:extLst>
          </p:cNvPr>
          <p:cNvSpPr txBox="1"/>
          <p:nvPr/>
        </p:nvSpPr>
        <p:spPr>
          <a:xfrm>
            <a:off x="11313023" y="7806261"/>
            <a:ext cx="80675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u="none" strike="noStrike" baseline="0" dirty="0">
                <a:solidFill>
                  <a:srgbClr val="4D4D4F"/>
                </a:solidFill>
                <a:latin typeface="IBM Plex Sans Condensed (Body)"/>
              </a:rPr>
              <a:t>Razavi’s (2007) posits </a:t>
            </a:r>
            <a:r>
              <a:rPr lang="en-US" sz="2400" b="1" u="none" strike="noStrike" baseline="0" dirty="0">
                <a:solidFill>
                  <a:srgbClr val="5CAD6C"/>
                </a:solidFill>
                <a:latin typeface="IBM Plex Sans Condensed (Body)"/>
              </a:rPr>
              <a:t>a distinct and pivotal role for the state as a decision-maker whose actions shape the responsibilities </a:t>
            </a:r>
            <a:r>
              <a:rPr lang="en-US" sz="2400" u="none" strike="noStrike" baseline="0" dirty="0">
                <a:solidFill>
                  <a:srgbClr val="4D4D4F"/>
                </a:solidFill>
                <a:latin typeface="IBM Plex Sans Condensed (Body)"/>
              </a:rPr>
              <a:t>assumed by o</a:t>
            </a:r>
            <a:r>
              <a:rPr lang="en-US" sz="2400" b="0" u="none" strike="noStrike" baseline="0" dirty="0">
                <a:solidFill>
                  <a:srgbClr val="4D4D4F"/>
                </a:solidFill>
                <a:latin typeface="IBM Plex Sans Condensed (Body)"/>
              </a:rPr>
              <a:t>ther institutions within the</a:t>
            </a:r>
          </a:p>
          <a:p>
            <a:pPr algn="ctr"/>
            <a:r>
              <a:rPr lang="en-US" sz="2400" b="0" u="none" strike="noStrike" baseline="0" dirty="0">
                <a:solidFill>
                  <a:srgbClr val="4D4D4F"/>
                </a:solidFill>
                <a:latin typeface="IBM Plex Sans Condensed (Body)"/>
              </a:rPr>
              <a:t>diamond</a:t>
            </a:r>
            <a:endParaRPr lang="en-ZA" sz="2400" dirty="0">
              <a:latin typeface="IBM Plex Sans Condensed (Body)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0D8928CC-58E0-906F-E87D-4C78F78B5FB7}"/>
              </a:ext>
            </a:extLst>
          </p:cNvPr>
          <p:cNvSpPr/>
          <p:nvPr/>
        </p:nvSpPr>
        <p:spPr>
          <a:xfrm>
            <a:off x="10506098" y="1935113"/>
            <a:ext cx="51065" cy="7638377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55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0FE32-7CDD-7AFB-2CAB-D07909999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6ECA210-49C2-50E6-8E46-C4AE7A83C9A2}"/>
              </a:ext>
            </a:extLst>
          </p:cNvPr>
          <p:cNvGrpSpPr/>
          <p:nvPr/>
        </p:nvGrpSpPr>
        <p:grpSpPr>
          <a:xfrm>
            <a:off x="143570" y="4731977"/>
            <a:ext cx="4553253" cy="3652070"/>
            <a:chOff x="143570" y="4731977"/>
            <a:chExt cx="4553253" cy="36520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37D8A2-0546-1103-1176-2EC2227C5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70" y="4731977"/>
              <a:ext cx="4553253" cy="3652070"/>
            </a:xfrm>
            <a:prstGeom prst="rect">
              <a:avLst/>
            </a:prstGeom>
            <a:solidFill>
              <a:srgbClr val="FDB848"/>
            </a:solidFill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C092BD-A5BA-1F1B-007C-3ABEB514EB86}"/>
                </a:ext>
              </a:extLst>
            </p:cNvPr>
            <p:cNvSpPr/>
            <p:nvPr/>
          </p:nvSpPr>
          <p:spPr>
            <a:xfrm>
              <a:off x="177161" y="6558012"/>
              <a:ext cx="989025" cy="2770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A02FDD57-DE8A-BA48-D78E-845D945EE321}"/>
              </a:ext>
            </a:extLst>
          </p:cNvPr>
          <p:cNvSpPr/>
          <p:nvPr/>
        </p:nvSpPr>
        <p:spPr>
          <a:xfrm flipH="1">
            <a:off x="4911241" y="690805"/>
            <a:ext cx="45719" cy="8508614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>
            <a:extLst>
              <a:ext uri="{FF2B5EF4-FFF2-40B4-BE49-F238E27FC236}">
                <a16:creationId xmlns:a16="http://schemas.microsoft.com/office/drawing/2014/main" id="{F14459E0-294B-6E0B-70F0-625B097AB32D}"/>
              </a:ext>
            </a:extLst>
          </p:cNvPr>
          <p:cNvSpPr txBox="1"/>
          <p:nvPr/>
        </p:nvSpPr>
        <p:spPr>
          <a:xfrm>
            <a:off x="403709" y="887356"/>
            <a:ext cx="4507532" cy="27917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en-ZA" sz="4400" dirty="0">
                <a:latin typeface="+mj-lt"/>
              </a:rPr>
              <a:t>South Africa’s care regime – a hybrid system shaped by inequality (1)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0057A8E-B5E8-7E30-4F90-E295E380F843}"/>
              </a:ext>
            </a:extLst>
          </p:cNvPr>
          <p:cNvSpPr txBox="1"/>
          <p:nvPr/>
        </p:nvSpPr>
        <p:spPr>
          <a:xfrm>
            <a:off x="5061484" y="847411"/>
            <a:ext cx="133789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 dirty="0">
                <a:solidFill>
                  <a:srgbClr val="5CAD6C"/>
                </a:solidFill>
                <a:latin typeface="IBM Plex Sans Condensed (Headings)"/>
              </a:rPr>
              <a:t>Policy design </a:t>
            </a:r>
            <a:r>
              <a:rPr lang="en-US" sz="2400" b="1" spc="-20" dirty="0" err="1">
                <a:solidFill>
                  <a:srgbClr val="5CAD6C"/>
                </a:solidFill>
                <a:latin typeface="IBM Plex Sans Condensed (Headings)"/>
              </a:rPr>
              <a:t>centres</a:t>
            </a:r>
            <a:r>
              <a:rPr lang="en-US" sz="2400" b="1" spc="-20" dirty="0">
                <a:solidFill>
                  <a:srgbClr val="5CAD6C"/>
                </a:solidFill>
                <a:latin typeface="IBM Plex Sans Condensed (Headings)"/>
              </a:rPr>
              <a:t> the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 Condensed (Headings)"/>
              </a:rPr>
              <a:t>1997 </a:t>
            </a:r>
            <a:r>
              <a:rPr lang="en-US" sz="2000" i="1" dirty="0">
                <a:latin typeface="IBM Plex Sans Condensed (Headings)"/>
              </a:rPr>
              <a:t>White Paper for Social Welfare </a:t>
            </a:r>
            <a:r>
              <a:rPr lang="en-US" sz="2000" dirty="0">
                <a:latin typeface="IBM Plex Sans Condensed (Headings)"/>
              </a:rPr>
              <a:t>and the 2012 </a:t>
            </a:r>
            <a:r>
              <a:rPr lang="en-US" sz="2000" i="1" dirty="0">
                <a:latin typeface="IBM Plex Sans Condensed (Headings)"/>
              </a:rPr>
              <a:t>White Paper on Families </a:t>
            </a:r>
            <a:r>
              <a:rPr lang="en-US" sz="2000" dirty="0">
                <a:latin typeface="IBM Plex Sans Condensed (Headings)"/>
              </a:rPr>
              <a:t>place the family as the primary provider and assign the state a supportive role and is criticized for ignoring gendered patterns of care provision.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IBM Plex Sans Condensed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 Condensed (Headings)"/>
              </a:rPr>
              <a:t>The 2021 Revised White Paper on Families takes this criticism into account; however, it continues to see the role of the state as supportive and fails to include indicators to monitor gender and parental division in childcare work (Hatch, 2023).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FEBE0B5-0B70-1459-505E-7DF67994B439}"/>
              </a:ext>
            </a:extLst>
          </p:cNvPr>
          <p:cNvSpPr txBox="1"/>
          <p:nvPr/>
        </p:nvSpPr>
        <p:spPr>
          <a:xfrm flipV="1">
            <a:off x="8335117" y="15871475"/>
            <a:ext cx="17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+mn-lt"/>
              </a:rPr>
              <a:t>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3079-BC6E-EAE6-E1EC-2EAA12A237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5</a:t>
            </a:fld>
            <a:endParaRPr lang="en-US" spc="4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538FC-A1DB-F725-DADF-995DF9E7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378" y="6222575"/>
            <a:ext cx="13351473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ZA" sz="2400" b="1" spc="-20" dirty="0">
                <a:solidFill>
                  <a:srgbClr val="EB845A"/>
                </a:solidFill>
                <a:latin typeface="IBM Plex Sans Condensed (Headings)"/>
                <a:ea typeface="Trebuchet MS" panose="020B0603020202020204" pitchFamily="34" charset="0"/>
                <a:cs typeface="Trebuchet MS" panose="020B0603020202020204" pitchFamily="34" charset="0"/>
              </a:rPr>
              <a:t>Neoliberal economic policymaking and programming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latin typeface="IBM Plex Sans Condensed (Headings)"/>
              </a:rPr>
              <a:t>Neoliberal reforms </a:t>
            </a:r>
            <a:r>
              <a:rPr lang="en-ZA" sz="2000" b="1" dirty="0">
                <a:latin typeface="IBM Plex Sans Condensed (Headings)"/>
              </a:rPr>
              <a:t>reduced the state’s role in direct provision of services </a:t>
            </a:r>
            <a:r>
              <a:rPr lang="en-ZA" sz="2000" dirty="0">
                <a:latin typeface="IBM Plex Sans Condensed (Headings)"/>
              </a:rPr>
              <a:t>(e.g. GEAR) </a:t>
            </a:r>
            <a:r>
              <a:rPr lang="en-US" sz="2000" dirty="0">
                <a:latin typeface="IBM Plex Sans Condensed (Headings)"/>
              </a:rPr>
              <a:t>leaving other institutions within the care diamond to close this gap </a:t>
            </a:r>
          </a:p>
          <a:p>
            <a:endParaRPr lang="en-US" sz="2000" dirty="0">
              <a:latin typeface="IBM Plex Sans Condensed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 Condensed (Headings)"/>
              </a:rPr>
              <a:t>This </a:t>
            </a:r>
            <a:r>
              <a:rPr lang="en-US" sz="2000" b="1" dirty="0">
                <a:latin typeface="IBM Plex Sans Condensed (Headings)"/>
              </a:rPr>
              <a:t>persisting neoliberal architecture of the South African economy </a:t>
            </a:r>
            <a:r>
              <a:rPr lang="en-US" sz="2000" dirty="0">
                <a:latin typeface="IBM Plex Sans Condensed (Headings)"/>
              </a:rPr>
              <a:t>is argued to continue to explain the significant gaps in the provision of quality care.</a:t>
            </a:r>
          </a:p>
          <a:p>
            <a:endParaRPr lang="en-US" sz="2000" dirty="0">
              <a:latin typeface="IBM Plex Sans Condensed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 Condensed (Headings)"/>
              </a:rPr>
              <a:t>These gaps are imperfectly addressed through markets and largely resolved through </a:t>
            </a:r>
            <a:r>
              <a:rPr lang="en-US" sz="2000" b="1" dirty="0">
                <a:latin typeface="IBM Plex Sans Condensed (Headings)"/>
              </a:rPr>
              <a:t>a reliance on the unpaid and undervalued care </a:t>
            </a:r>
            <a:r>
              <a:rPr lang="en-US" sz="2000" b="1" dirty="0" err="1">
                <a:latin typeface="IBM Plex Sans Condensed (Headings)"/>
              </a:rPr>
              <a:t>labour</a:t>
            </a:r>
            <a:r>
              <a:rPr lang="en-US" sz="2000" b="1" dirty="0">
                <a:latin typeface="IBM Plex Sans Condensed (Headings)"/>
              </a:rPr>
              <a:t> of women </a:t>
            </a:r>
            <a:r>
              <a:rPr lang="en-US" sz="2000" dirty="0">
                <a:latin typeface="IBM Plex Sans Condensed (Headings)"/>
              </a:rPr>
              <a:t>(Kasan, 2024).</a:t>
            </a: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0FB52A3F-0BA6-0B82-A415-2787572426E9}"/>
              </a:ext>
            </a:extLst>
          </p:cNvPr>
          <p:cNvSpPr/>
          <p:nvPr/>
        </p:nvSpPr>
        <p:spPr>
          <a:xfrm>
            <a:off x="5088929" y="2940128"/>
            <a:ext cx="11233444" cy="146883"/>
          </a:xfrm>
          <a:custGeom>
            <a:avLst/>
            <a:gdLst/>
            <a:ahLst/>
            <a:cxnLst/>
            <a:rect l="l" t="t" r="r" b="b"/>
            <a:pathLst>
              <a:path w="8604885">
                <a:moveTo>
                  <a:pt x="0" y="0"/>
                </a:moveTo>
                <a:lnTo>
                  <a:pt x="860469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A078C1-22DA-BBF7-7486-2C2F091B1105}"/>
              </a:ext>
            </a:extLst>
          </p:cNvPr>
          <p:cNvSpPr/>
          <p:nvPr/>
        </p:nvSpPr>
        <p:spPr>
          <a:xfrm>
            <a:off x="1331435" y="5532008"/>
            <a:ext cx="2104097" cy="1634310"/>
          </a:xfrm>
          <a:prstGeom prst="ellipse">
            <a:avLst/>
          </a:prstGeom>
          <a:solidFill>
            <a:srgbClr val="D25A60"/>
          </a:solidFill>
          <a:ln>
            <a:solidFill>
              <a:srgbClr val="D2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Sustained by women’s unpaid and underpaid care labour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B5E71-CE74-CBE1-CE91-5A331F37FD5E}"/>
              </a:ext>
            </a:extLst>
          </p:cNvPr>
          <p:cNvSpPr txBox="1"/>
          <p:nvPr/>
        </p:nvSpPr>
        <p:spPr>
          <a:xfrm>
            <a:off x="5061483" y="3087011"/>
            <a:ext cx="1314338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-20" dirty="0">
                <a:solidFill>
                  <a:srgbClr val="D25A60"/>
                </a:solidFill>
                <a:latin typeface="IBM Plex Sans Condensed (Headings)"/>
              </a:rPr>
              <a:t>Dual system shaped by apartheid legacy persists along income, gender and racial lines</a:t>
            </a:r>
            <a:endParaRPr kumimoji="0" lang="en-US" sz="2400" b="1" i="0" u="none" strike="noStrike" kern="0" cap="none" spc="-20" normalizeH="0" baseline="0" noProof="0" dirty="0">
              <a:ln>
                <a:noFill/>
              </a:ln>
              <a:solidFill>
                <a:srgbClr val="D25A60"/>
              </a:solidFill>
              <a:effectLst/>
              <a:uLnTx/>
              <a:uFillTx/>
              <a:latin typeface="IBM Plex Sans Condensed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 Condensed (Headings)"/>
              </a:rPr>
              <a:t>Formal care regime  accessed by high-income households has retained “liberal” features (Button et al., 2018).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IBM Plex Sans Condensed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 Condensed (Headings)"/>
              </a:rPr>
              <a:t>These households buy childcare and domestic </a:t>
            </a:r>
            <a:r>
              <a:rPr lang="en-US" sz="2000" dirty="0" err="1">
                <a:latin typeface="IBM Plex Sans Condensed (Headings)"/>
              </a:rPr>
              <a:t>labour</a:t>
            </a:r>
            <a:r>
              <a:rPr lang="en-US" sz="2000" dirty="0">
                <a:latin typeface="IBM Plex Sans Condensed (Headings)"/>
              </a:rPr>
              <a:t>, insure themselves and purchase personal care in their homes or private institutions when members reach old 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IBM Plex Sans Condensed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 Condensed (Headings)"/>
              </a:rPr>
              <a:t>The informal care regime largely accessed by Black African households is </a:t>
            </a:r>
            <a:r>
              <a:rPr lang="en-US" sz="2000" dirty="0" err="1">
                <a:latin typeface="IBM Plex Sans Condensed (Headings)"/>
              </a:rPr>
              <a:t>characterised</a:t>
            </a:r>
            <a:r>
              <a:rPr lang="en-US" sz="2000" dirty="0">
                <a:latin typeface="IBM Plex Sans Condensed (Headings)"/>
              </a:rPr>
              <a:t> by continued dependence on the family (primarily women) and has thus retained conservative features </a:t>
            </a:r>
            <a:r>
              <a:rPr lang="en-ZA" sz="2000" dirty="0">
                <a:latin typeface="IBM Plex Sans Condensed (Headings)"/>
              </a:rPr>
              <a:t>(Mahon, 2018). </a:t>
            </a:r>
            <a:endParaRPr lang="en-GB" sz="2000" dirty="0">
              <a:latin typeface="IBM Plex Sans Condensed (Headings)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8B5B60E4-101B-B741-D0BE-55AABEAFD899}"/>
              </a:ext>
            </a:extLst>
          </p:cNvPr>
          <p:cNvSpPr/>
          <p:nvPr/>
        </p:nvSpPr>
        <p:spPr>
          <a:xfrm>
            <a:off x="5385955" y="6051483"/>
            <a:ext cx="11233444" cy="146883"/>
          </a:xfrm>
          <a:custGeom>
            <a:avLst/>
            <a:gdLst/>
            <a:ahLst/>
            <a:cxnLst/>
            <a:rect l="l" t="t" r="r" b="b"/>
            <a:pathLst>
              <a:path w="8604885">
                <a:moveTo>
                  <a:pt x="0" y="0"/>
                </a:moveTo>
                <a:lnTo>
                  <a:pt x="860469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82188E-A811-9666-A825-687011271C09}"/>
              </a:ext>
            </a:extLst>
          </p:cNvPr>
          <p:cNvSpPr txBox="1"/>
          <p:nvPr/>
        </p:nvSpPr>
        <p:spPr>
          <a:xfrm>
            <a:off x="-192036" y="9312951"/>
            <a:ext cx="19903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BM Plex Sans Condensed (Headings)"/>
              </a:rPr>
              <a:t>The care regime relies on a hybrid model but in practice it is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DB848"/>
                </a:solidFill>
                <a:effectLst/>
                <a:uLnTx/>
                <a:uFillTx/>
                <a:latin typeface="IBM Plex Sans Condensed (Headings)"/>
              </a:rPr>
              <a:t>sustained by the unpaid and underpaid care work of women. </a:t>
            </a:r>
          </a:p>
        </p:txBody>
      </p:sp>
    </p:spTree>
    <p:extLst>
      <p:ext uri="{BB962C8B-B14F-4D97-AF65-F5344CB8AC3E}">
        <p14:creationId xmlns:p14="http://schemas.microsoft.com/office/powerpoint/2010/main" val="13267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F358B-1E03-BC66-D6AC-673FEC08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D3979A9E-25CE-1A85-B887-7C0904FF518D}"/>
              </a:ext>
            </a:extLst>
          </p:cNvPr>
          <p:cNvSpPr/>
          <p:nvPr/>
        </p:nvSpPr>
        <p:spPr>
          <a:xfrm>
            <a:off x="4950226" y="690804"/>
            <a:ext cx="51264" cy="7483378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22818A9-AFD3-6C5A-5DF7-9663BC5179F7}"/>
              </a:ext>
            </a:extLst>
          </p:cNvPr>
          <p:cNvSpPr/>
          <p:nvPr/>
        </p:nvSpPr>
        <p:spPr>
          <a:xfrm>
            <a:off x="14325776" y="806524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31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>
            <a:extLst>
              <a:ext uri="{FF2B5EF4-FFF2-40B4-BE49-F238E27FC236}">
                <a16:creationId xmlns:a16="http://schemas.microsoft.com/office/drawing/2014/main" id="{35DD86F5-703A-74AF-2DB3-37C9D03F29E5}"/>
              </a:ext>
            </a:extLst>
          </p:cNvPr>
          <p:cNvSpPr txBox="1"/>
          <p:nvPr/>
        </p:nvSpPr>
        <p:spPr>
          <a:xfrm>
            <a:off x="750550" y="887356"/>
            <a:ext cx="3899322" cy="346889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en-ZA" sz="4400" dirty="0">
                <a:latin typeface="IBM Plex Sans Condensed (Headings)"/>
              </a:rPr>
              <a:t>South Africa’s care regime </a:t>
            </a:r>
            <a:r>
              <a:rPr lang="en-ZA" sz="4400" dirty="0"/>
              <a:t>– a hybrid system shaped by inequality (2)</a:t>
            </a:r>
            <a:r>
              <a:rPr lang="en-ZA" sz="4400" dirty="0">
                <a:latin typeface="IBM Plex Sans Condensed (Headings)"/>
              </a:rPr>
              <a:t> 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54B1DED-DF2B-B3E7-44E2-601748C2B2CE}"/>
              </a:ext>
            </a:extLst>
          </p:cNvPr>
          <p:cNvSpPr txBox="1"/>
          <p:nvPr/>
        </p:nvSpPr>
        <p:spPr>
          <a:xfrm flipV="1">
            <a:off x="8335117" y="15871475"/>
            <a:ext cx="17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+mn-lt"/>
              </a:rPr>
              <a:t>n </a:t>
            </a:r>
          </a:p>
        </p:txBody>
      </p:sp>
      <p:sp>
        <p:nvSpPr>
          <p:cNvPr id="160" name="Rectangle 10">
            <a:extLst>
              <a:ext uri="{FF2B5EF4-FFF2-40B4-BE49-F238E27FC236}">
                <a16:creationId xmlns:a16="http://schemas.microsoft.com/office/drawing/2014/main" id="{87F3D76A-F4AE-04C1-4FB6-1701165A5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50" y="8978263"/>
            <a:ext cx="18293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IBM Plex Sans Condensed (Headings)"/>
              </a:rPr>
              <a:t>The </a:t>
            </a:r>
            <a:r>
              <a:rPr lang="en-US" sz="2800" b="1" dirty="0">
                <a:solidFill>
                  <a:srgbClr val="D25A60"/>
                </a:solidFill>
                <a:latin typeface="IBM Plex Sans Condensed (Headings)"/>
              </a:rPr>
              <a:t>reproduction of inequality remains central to the architecture of South Africa’s care regime</a:t>
            </a:r>
            <a:r>
              <a:rPr lang="en-US" sz="2800" dirty="0">
                <a:solidFill>
                  <a:srgbClr val="D25A60"/>
                </a:solidFill>
                <a:latin typeface="IBM Plex Sans Condensed (Headings)"/>
              </a:rPr>
              <a:t>, </a:t>
            </a:r>
            <a:r>
              <a:rPr lang="en-US" sz="2800" dirty="0">
                <a:latin typeface="IBM Plex Sans Condensed (Headings)"/>
              </a:rPr>
              <a:t>resulting in its failure to </a:t>
            </a:r>
            <a:r>
              <a:rPr lang="en-ZA" sz="2800" dirty="0">
                <a:latin typeface="IBM Plex Sans Condensed (Headings)"/>
              </a:rPr>
              <a:t>comprehensively </a:t>
            </a:r>
            <a:r>
              <a:rPr lang="en-US" sz="2800" dirty="0">
                <a:latin typeface="IBM Plex Sans Condensed (Headings)"/>
              </a:rPr>
              <a:t>address the needs of South African </a:t>
            </a:r>
            <a:r>
              <a:rPr lang="en-ZA" sz="2800" dirty="0">
                <a:latin typeface="IBM Plex Sans Condensed (Headings)"/>
              </a:rPr>
              <a:t>families and unlock care’s social and economic benefits.</a:t>
            </a:r>
            <a:endParaRPr lang="en-GB" sz="3600" dirty="0">
              <a:solidFill>
                <a:schemeClr val="tx1"/>
              </a:solidFill>
              <a:latin typeface="IBM Plex Sans Condensed (Headings)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BDD59-51E3-6E41-A6F7-E7F9B0C3EA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6</a:t>
            </a:fld>
            <a:endParaRPr lang="en-US" spc="45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DEFC86B0-7B85-40AE-3C7A-95B5CC9FCEE6}"/>
              </a:ext>
            </a:extLst>
          </p:cNvPr>
          <p:cNvSpPr/>
          <p:nvPr/>
        </p:nvSpPr>
        <p:spPr>
          <a:xfrm>
            <a:off x="14528343" y="507806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31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95F9208-C52A-587B-6385-56E8B2D7FF68}"/>
              </a:ext>
            </a:extLst>
          </p:cNvPr>
          <p:cNvSpPr/>
          <p:nvPr/>
        </p:nvSpPr>
        <p:spPr>
          <a:xfrm>
            <a:off x="5301844" y="3376760"/>
            <a:ext cx="11233444" cy="146883"/>
          </a:xfrm>
          <a:custGeom>
            <a:avLst/>
            <a:gdLst/>
            <a:ahLst/>
            <a:cxnLst/>
            <a:rect l="l" t="t" r="r" b="b"/>
            <a:pathLst>
              <a:path w="8604885">
                <a:moveTo>
                  <a:pt x="0" y="0"/>
                </a:moveTo>
                <a:lnTo>
                  <a:pt x="860469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22BFB16-A833-35FB-14F1-04737E51C76D}"/>
              </a:ext>
            </a:extLst>
          </p:cNvPr>
          <p:cNvSpPr txBox="1"/>
          <p:nvPr/>
        </p:nvSpPr>
        <p:spPr>
          <a:xfrm>
            <a:off x="5306770" y="3418196"/>
            <a:ext cx="134331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spc="-20" dirty="0">
                <a:solidFill>
                  <a:srgbClr val="2C6C99"/>
                </a:solidFill>
                <a:latin typeface="IBM Plex Sans Condensed (Headings)"/>
                <a:ea typeface="Trebuchet MS" panose="020B0603020202020204" pitchFamily="34" charset="0"/>
                <a:cs typeface="Trebuchet MS" panose="020B0603020202020204" pitchFamily="34" charset="0"/>
              </a:rPr>
              <a:t>A long legacy of family disruption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</a:rPr>
              <a:t>Family structures have undergone </a:t>
            </a:r>
            <a:r>
              <a:rPr lang="en-US" sz="2400" b="1" dirty="0">
                <a:latin typeface="IBM Plex Sans Condensed (Headings)"/>
              </a:rPr>
              <a:t>dramatic structural changes</a:t>
            </a:r>
            <a:r>
              <a:rPr lang="en-US" sz="2400" dirty="0">
                <a:latin typeface="IBM Plex Sans Condensed (Headings)"/>
              </a:rPr>
              <a:t>: extended family living, African children not residing with biological fathers.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IBM Plex Sans Condensed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IBM Plex Sans Condensed (Headings)"/>
              </a:rPr>
              <a:t>The migrant labour </a:t>
            </a:r>
            <a:r>
              <a:rPr lang="en-US" sz="2400" dirty="0">
                <a:latin typeface="IBM Plex Sans Condensed (Headings)"/>
              </a:rPr>
              <a:t>system, over decades of </a:t>
            </a:r>
            <a:r>
              <a:rPr lang="en-US" sz="2400" dirty="0" err="1">
                <a:latin typeface="IBM Plex Sans Condensed (Headings)"/>
              </a:rPr>
              <a:t>institutionalised</a:t>
            </a:r>
            <a:r>
              <a:rPr lang="en-US" sz="2400" dirty="0">
                <a:latin typeface="IBM Plex Sans Condensed (Headings)"/>
              </a:rPr>
              <a:t> racial segregation under the apartheid regime, </a:t>
            </a:r>
            <a:r>
              <a:rPr lang="en-US" sz="2400" b="1" dirty="0">
                <a:latin typeface="IBM Plex Sans Condensed (Headings)"/>
              </a:rPr>
              <a:t>scaled up and entrench patrilineal system’s </a:t>
            </a:r>
            <a:r>
              <a:rPr lang="en-US" sz="2400" b="1" dirty="0" err="1">
                <a:latin typeface="IBM Plex Sans Condensed (Headings)"/>
              </a:rPr>
              <a:t>normalisation</a:t>
            </a:r>
            <a:r>
              <a:rPr lang="en-US" sz="2400" b="1" dirty="0">
                <a:latin typeface="IBM Plex Sans Condensed (Headings)"/>
              </a:rPr>
              <a:t> of extended family living as the dominant family structure in the country.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IBM Plex Sans Condensed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</a:rPr>
              <a:t>F</a:t>
            </a:r>
            <a:r>
              <a:rPr lang="en-ZA" sz="2400" dirty="0" err="1">
                <a:latin typeface="IBM Plex Sans Condensed (Headings)"/>
              </a:rPr>
              <a:t>emale</a:t>
            </a:r>
            <a:r>
              <a:rPr lang="en-ZA" sz="2400" dirty="0">
                <a:latin typeface="IBM Plex Sans Condensed (Headings)"/>
              </a:rPr>
              <a:t> primary </a:t>
            </a:r>
            <a:r>
              <a:rPr lang="en-US" sz="2400" dirty="0">
                <a:latin typeface="IBM Plex Sans Condensed (Headings)"/>
              </a:rPr>
              <a:t>caregivers in mother-only or neither-parent households </a:t>
            </a:r>
            <a:r>
              <a:rPr lang="en-US" sz="2400" b="1" dirty="0">
                <a:latin typeface="IBM Plex Sans Condensed (Headings)"/>
              </a:rPr>
              <a:t>are primarily assisted solely by other women.</a:t>
            </a:r>
            <a:r>
              <a:rPr lang="en-ZA" sz="2400" b="1" dirty="0">
                <a:latin typeface="IBM Plex Sans Condensed (Headings)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400" dirty="0">
              <a:latin typeface="IBM Plex Sans Condensed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</a:rPr>
              <a:t>HIV/AIDS epidemic, high levels of unemployment and significant increase in the value of the Old Age Pension are key factors that have </a:t>
            </a:r>
            <a:r>
              <a:rPr lang="en-US" sz="2400" b="1" dirty="0">
                <a:latin typeface="IBM Plex Sans Condensed (Headings)"/>
              </a:rPr>
              <a:t>restructured the role of older people in family networks </a:t>
            </a:r>
            <a:r>
              <a:rPr lang="en-ZA" sz="2400" b="1" dirty="0">
                <a:latin typeface="IBM Plex Sans Condensed (Headings)"/>
              </a:rPr>
              <a:t>in South Africa.</a:t>
            </a:r>
            <a:endParaRPr lang="en-GB" sz="3200" b="1" dirty="0">
              <a:solidFill>
                <a:schemeClr val="tx1"/>
              </a:solidFill>
              <a:latin typeface="IBM Plex Sans Condensed (Headings)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27D0F7B-1197-62DF-E82D-ECE02F7E8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844" y="617561"/>
            <a:ext cx="1343318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ZA" sz="2400" b="1" spc="-20" dirty="0">
                <a:solidFill>
                  <a:srgbClr val="9A397C"/>
                </a:solidFill>
                <a:latin typeface="IBM Plex Sans Condensed (Headings)"/>
                <a:ea typeface="Trebuchet MS" panose="020B0603020202020204" pitchFamily="34" charset="0"/>
                <a:cs typeface="Trebuchet MS" panose="020B0603020202020204" pitchFamily="34" charset="0"/>
              </a:rPr>
              <a:t>Blind to gender dynamics thereby reinforcing gendered patterns of care.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</a:rPr>
              <a:t>Gendered nature of care within families is largely invisible or under-acknowledged in policy and programming but are both blind to the gendered nature of care provision within families</a:t>
            </a:r>
            <a:endParaRPr lang="en-ZA" sz="2400" dirty="0">
              <a:latin typeface="IBM Plex Sans Condensed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IBM Plex Sans Condensed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ans Condensed (Headings)"/>
              </a:rPr>
              <a:t>The care regime’s reliance on women is made possible by </a:t>
            </a:r>
            <a:r>
              <a:rPr lang="en-US" sz="2400" b="1" dirty="0">
                <a:latin typeface="IBM Plex Sans Condensed (Headings)"/>
              </a:rPr>
              <a:t>South Africa’s patriarchal system that privileges men over women</a:t>
            </a:r>
            <a:r>
              <a:rPr lang="en-US" sz="2400" dirty="0">
                <a:latin typeface="IBM Plex Sans Condensed (Headings)"/>
              </a:rPr>
              <a:t>, which includes harmful gender norms and attitudes that violate women’s rights and lead to structural gender imbalances in the provision of care.</a:t>
            </a:r>
          </a:p>
        </p:txBody>
      </p:sp>
    </p:spTree>
    <p:extLst>
      <p:ext uri="{BB962C8B-B14F-4D97-AF65-F5344CB8AC3E}">
        <p14:creationId xmlns:p14="http://schemas.microsoft.com/office/powerpoint/2010/main" val="129099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DC0CB-13A1-8C6E-7365-3D6351CA3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EB4972F-5484-9706-4347-C1946FBC8231}"/>
              </a:ext>
            </a:extLst>
          </p:cNvPr>
          <p:cNvSpPr/>
          <p:nvPr/>
        </p:nvSpPr>
        <p:spPr>
          <a:xfrm>
            <a:off x="0" y="10133584"/>
            <a:ext cx="20104100" cy="1145540"/>
          </a:xfrm>
          <a:custGeom>
            <a:avLst/>
            <a:gdLst/>
            <a:ahLst/>
            <a:cxnLst/>
            <a:rect l="l" t="t" r="r" b="b"/>
            <a:pathLst>
              <a:path w="20104100" h="1145540">
                <a:moveTo>
                  <a:pt x="20104100" y="0"/>
                </a:moveTo>
                <a:lnTo>
                  <a:pt x="0" y="0"/>
                </a:lnTo>
                <a:lnTo>
                  <a:pt x="0" y="1145336"/>
                </a:lnTo>
                <a:lnTo>
                  <a:pt x="20104100" y="1145336"/>
                </a:lnTo>
                <a:lnTo>
                  <a:pt x="20104100" y="0"/>
                </a:lnTo>
                <a:close/>
              </a:path>
            </a:pathLst>
          </a:custGeom>
          <a:solidFill>
            <a:srgbClr val="EEEBE3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8BF61699-37C2-02B9-F9C9-5C7BFD1F59D2}"/>
              </a:ext>
            </a:extLst>
          </p:cNvPr>
          <p:cNvGrpSpPr/>
          <p:nvPr/>
        </p:nvGrpSpPr>
        <p:grpSpPr>
          <a:xfrm>
            <a:off x="17788370" y="690808"/>
            <a:ext cx="2331720" cy="6960870"/>
            <a:chOff x="17788370" y="690808"/>
            <a:chExt cx="2331720" cy="696087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5BCC77E-A6D6-4EA0-7712-B5DDD6CACA4E}"/>
                </a:ext>
              </a:extLst>
            </p:cNvPr>
            <p:cNvSpPr/>
            <p:nvPr/>
          </p:nvSpPr>
          <p:spPr>
            <a:xfrm>
              <a:off x="19329255" y="690808"/>
              <a:ext cx="0" cy="4841240"/>
            </a:xfrm>
            <a:custGeom>
              <a:avLst/>
              <a:gdLst/>
              <a:ahLst/>
              <a:cxnLst/>
              <a:rect l="l" t="t" r="r" b="b"/>
              <a:pathLst>
                <a:path h="4841240">
                  <a:moveTo>
                    <a:pt x="0" y="4841161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904226F-703A-C6A3-8190-A6C719F0123A}"/>
                </a:ext>
              </a:extLst>
            </p:cNvPr>
            <p:cNvSpPr/>
            <p:nvPr/>
          </p:nvSpPr>
          <p:spPr>
            <a:xfrm>
              <a:off x="18900813" y="5488209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5" y="107956"/>
                  </a:moveTo>
                  <a:lnTo>
                    <a:pt x="987320" y="0"/>
                  </a:lnTo>
                  <a:lnTo>
                    <a:pt x="0" y="493534"/>
                  </a:lnTo>
                  <a:lnTo>
                    <a:pt x="360114" y="673707"/>
                  </a:lnTo>
                  <a:lnTo>
                    <a:pt x="493775" y="740542"/>
                  </a:lnTo>
                  <a:lnTo>
                    <a:pt x="987320" y="493534"/>
                  </a:lnTo>
                  <a:lnTo>
                    <a:pt x="1203285" y="60156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F20C007-637F-B057-CA4E-01EE15B8D5C9}"/>
                </a:ext>
              </a:extLst>
            </p:cNvPr>
            <p:cNvSpPr/>
            <p:nvPr/>
          </p:nvSpPr>
          <p:spPr>
            <a:xfrm>
              <a:off x="18900819" y="6228751"/>
              <a:ext cx="987425" cy="494030"/>
            </a:xfrm>
            <a:custGeom>
              <a:avLst/>
              <a:gdLst/>
              <a:ahLst/>
              <a:cxnLst/>
              <a:rect l="l" t="t" r="r" b="b"/>
              <a:pathLst>
                <a:path w="987425" h="494029">
                  <a:moveTo>
                    <a:pt x="493775" y="0"/>
                  </a:moveTo>
                  <a:lnTo>
                    <a:pt x="0" y="246767"/>
                  </a:lnTo>
                  <a:lnTo>
                    <a:pt x="360104" y="426699"/>
                  </a:lnTo>
                  <a:lnTo>
                    <a:pt x="493775" y="493534"/>
                  </a:lnTo>
                  <a:lnTo>
                    <a:pt x="987310" y="246767"/>
                  </a:lnTo>
                  <a:lnTo>
                    <a:pt x="493775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2A160E7-93FD-5F93-FF18-F749A4CC662D}"/>
                </a:ext>
              </a:extLst>
            </p:cNvPr>
            <p:cNvSpPr/>
            <p:nvPr/>
          </p:nvSpPr>
          <p:spPr>
            <a:xfrm>
              <a:off x="19888134" y="6367590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4" h="215900">
                  <a:moveTo>
                    <a:pt x="215965" y="0"/>
                  </a:moveTo>
                  <a:lnTo>
                    <a:pt x="0" y="107929"/>
                  </a:lnTo>
                  <a:lnTo>
                    <a:pt x="215965" y="21585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4EBDA24A-21A0-B478-E52F-C83538DF15DF}"/>
                </a:ext>
              </a:extLst>
            </p:cNvPr>
            <p:cNvSpPr/>
            <p:nvPr/>
          </p:nvSpPr>
          <p:spPr>
            <a:xfrm>
              <a:off x="18900819" y="6722287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0" y="138837"/>
                  </a:moveTo>
                  <a:lnTo>
                    <a:pt x="987310" y="246767"/>
                  </a:lnTo>
                  <a:lnTo>
                    <a:pt x="493775" y="0"/>
                  </a:lnTo>
                  <a:lnTo>
                    <a:pt x="0" y="246767"/>
                  </a:lnTo>
                  <a:lnTo>
                    <a:pt x="360104" y="426950"/>
                  </a:lnTo>
                  <a:lnTo>
                    <a:pt x="987310" y="740542"/>
                  </a:lnTo>
                  <a:lnTo>
                    <a:pt x="1203280" y="632561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83EBBD4-C27B-39AD-D4B5-A5D0D4D83972}"/>
                </a:ext>
              </a:extLst>
            </p:cNvPr>
            <p:cNvSpPr/>
            <p:nvPr/>
          </p:nvSpPr>
          <p:spPr>
            <a:xfrm>
              <a:off x="19144574" y="7226917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341A976-0B6A-7A73-397B-BDE177B38C11}"/>
                </a:ext>
              </a:extLst>
            </p:cNvPr>
            <p:cNvSpPr/>
            <p:nvPr/>
          </p:nvSpPr>
          <p:spPr>
            <a:xfrm>
              <a:off x="18333131" y="7036676"/>
              <a:ext cx="1016635" cy="394970"/>
            </a:xfrm>
            <a:custGeom>
              <a:avLst/>
              <a:gdLst/>
              <a:ahLst/>
              <a:cxnLst/>
              <a:rect l="l" t="t" r="r" b="b"/>
              <a:pathLst>
                <a:path w="1016634" h="394970">
                  <a:moveTo>
                    <a:pt x="1016094" y="394490"/>
                  </a:moveTo>
                  <a:lnTo>
                    <a:pt x="390197" y="394490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F667693-89C1-CBC2-52B3-DBEDBD72BC0B}"/>
                </a:ext>
              </a:extLst>
            </p:cNvPr>
            <p:cNvSpPr/>
            <p:nvPr/>
          </p:nvSpPr>
          <p:spPr>
            <a:xfrm>
              <a:off x="17804128" y="650694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462111" y="0"/>
                  </a:moveTo>
                  <a:lnTo>
                    <a:pt x="414863" y="2385"/>
                  </a:lnTo>
                  <a:lnTo>
                    <a:pt x="368979" y="9388"/>
                  </a:lnTo>
                  <a:lnTo>
                    <a:pt x="324693" y="20775"/>
                  </a:lnTo>
                  <a:lnTo>
                    <a:pt x="282236" y="36314"/>
                  </a:lnTo>
                  <a:lnTo>
                    <a:pt x="241841" y="55774"/>
                  </a:lnTo>
                  <a:lnTo>
                    <a:pt x="203740" y="78921"/>
                  </a:lnTo>
                  <a:lnTo>
                    <a:pt x="168165" y="105523"/>
                  </a:lnTo>
                  <a:lnTo>
                    <a:pt x="135349" y="135349"/>
                  </a:lnTo>
                  <a:lnTo>
                    <a:pt x="105523" y="168165"/>
                  </a:lnTo>
                  <a:lnTo>
                    <a:pt x="78921" y="203740"/>
                  </a:lnTo>
                  <a:lnTo>
                    <a:pt x="55774" y="241841"/>
                  </a:lnTo>
                  <a:lnTo>
                    <a:pt x="36314" y="282236"/>
                  </a:lnTo>
                  <a:lnTo>
                    <a:pt x="20775" y="324693"/>
                  </a:lnTo>
                  <a:lnTo>
                    <a:pt x="9388" y="368979"/>
                  </a:lnTo>
                  <a:lnTo>
                    <a:pt x="2385" y="414863"/>
                  </a:lnTo>
                  <a:lnTo>
                    <a:pt x="0" y="462111"/>
                  </a:lnTo>
                  <a:lnTo>
                    <a:pt x="2385" y="509359"/>
                  </a:lnTo>
                  <a:lnTo>
                    <a:pt x="9388" y="555243"/>
                  </a:lnTo>
                  <a:lnTo>
                    <a:pt x="20775" y="599529"/>
                  </a:lnTo>
                  <a:lnTo>
                    <a:pt x="36314" y="641986"/>
                  </a:lnTo>
                  <a:lnTo>
                    <a:pt x="55774" y="682381"/>
                  </a:lnTo>
                  <a:lnTo>
                    <a:pt x="78921" y="720482"/>
                  </a:lnTo>
                  <a:lnTo>
                    <a:pt x="105523" y="756057"/>
                  </a:lnTo>
                  <a:lnTo>
                    <a:pt x="135349" y="788873"/>
                  </a:lnTo>
                  <a:lnTo>
                    <a:pt x="168165" y="818699"/>
                  </a:lnTo>
                  <a:lnTo>
                    <a:pt x="203740" y="845301"/>
                  </a:lnTo>
                  <a:lnTo>
                    <a:pt x="241841" y="868448"/>
                  </a:lnTo>
                  <a:lnTo>
                    <a:pt x="282236" y="887908"/>
                  </a:lnTo>
                  <a:lnTo>
                    <a:pt x="324693" y="903447"/>
                  </a:lnTo>
                  <a:lnTo>
                    <a:pt x="368979" y="914834"/>
                  </a:lnTo>
                  <a:lnTo>
                    <a:pt x="414863" y="921837"/>
                  </a:lnTo>
                  <a:lnTo>
                    <a:pt x="462111" y="924223"/>
                  </a:lnTo>
                  <a:lnTo>
                    <a:pt x="509359" y="921837"/>
                  </a:lnTo>
                  <a:lnTo>
                    <a:pt x="555243" y="914834"/>
                  </a:lnTo>
                  <a:lnTo>
                    <a:pt x="599529" y="903447"/>
                  </a:lnTo>
                  <a:lnTo>
                    <a:pt x="641986" y="887908"/>
                  </a:lnTo>
                  <a:lnTo>
                    <a:pt x="682381" y="868448"/>
                  </a:lnTo>
                  <a:lnTo>
                    <a:pt x="720482" y="845301"/>
                  </a:lnTo>
                  <a:lnTo>
                    <a:pt x="756057" y="818699"/>
                  </a:lnTo>
                  <a:lnTo>
                    <a:pt x="788873" y="788873"/>
                  </a:lnTo>
                  <a:lnTo>
                    <a:pt x="818699" y="756057"/>
                  </a:lnTo>
                  <a:lnTo>
                    <a:pt x="845301" y="720482"/>
                  </a:lnTo>
                  <a:lnTo>
                    <a:pt x="868448" y="682381"/>
                  </a:lnTo>
                  <a:lnTo>
                    <a:pt x="887908" y="641986"/>
                  </a:lnTo>
                  <a:lnTo>
                    <a:pt x="903447" y="599529"/>
                  </a:lnTo>
                  <a:lnTo>
                    <a:pt x="914834" y="555243"/>
                  </a:lnTo>
                  <a:lnTo>
                    <a:pt x="921837" y="509359"/>
                  </a:lnTo>
                  <a:lnTo>
                    <a:pt x="924223" y="462111"/>
                  </a:lnTo>
                  <a:lnTo>
                    <a:pt x="921837" y="414863"/>
                  </a:lnTo>
                  <a:lnTo>
                    <a:pt x="914834" y="368979"/>
                  </a:lnTo>
                  <a:lnTo>
                    <a:pt x="903447" y="324693"/>
                  </a:lnTo>
                  <a:lnTo>
                    <a:pt x="887908" y="282236"/>
                  </a:lnTo>
                  <a:lnTo>
                    <a:pt x="868448" y="241841"/>
                  </a:lnTo>
                  <a:lnTo>
                    <a:pt x="845301" y="203740"/>
                  </a:lnTo>
                  <a:lnTo>
                    <a:pt x="818699" y="168165"/>
                  </a:lnTo>
                  <a:lnTo>
                    <a:pt x="788873" y="135349"/>
                  </a:lnTo>
                  <a:lnTo>
                    <a:pt x="756057" y="105523"/>
                  </a:lnTo>
                  <a:lnTo>
                    <a:pt x="720482" y="78921"/>
                  </a:lnTo>
                  <a:lnTo>
                    <a:pt x="682381" y="55774"/>
                  </a:lnTo>
                  <a:lnTo>
                    <a:pt x="641986" y="36314"/>
                  </a:lnTo>
                  <a:lnTo>
                    <a:pt x="599529" y="20775"/>
                  </a:lnTo>
                  <a:lnTo>
                    <a:pt x="555243" y="9388"/>
                  </a:lnTo>
                  <a:lnTo>
                    <a:pt x="509359" y="2385"/>
                  </a:lnTo>
                  <a:lnTo>
                    <a:pt x="462111" y="0"/>
                  </a:lnTo>
                  <a:close/>
                </a:path>
                <a:path w="924559" h="924559">
                  <a:moveTo>
                    <a:pt x="462111" y="183764"/>
                  </a:moveTo>
                  <a:lnTo>
                    <a:pt x="507201" y="187413"/>
                  </a:lnTo>
                  <a:lnTo>
                    <a:pt x="549996" y="197977"/>
                  </a:lnTo>
                  <a:lnTo>
                    <a:pt x="589920" y="214878"/>
                  </a:lnTo>
                  <a:lnTo>
                    <a:pt x="626394" y="237539"/>
                  </a:lnTo>
                  <a:lnTo>
                    <a:pt x="658841" y="265381"/>
                  </a:lnTo>
                  <a:lnTo>
                    <a:pt x="686683" y="297828"/>
                  </a:lnTo>
                  <a:lnTo>
                    <a:pt x="709344" y="334302"/>
                  </a:lnTo>
                  <a:lnTo>
                    <a:pt x="726245" y="374226"/>
                  </a:lnTo>
                  <a:lnTo>
                    <a:pt x="736809" y="417021"/>
                  </a:lnTo>
                  <a:lnTo>
                    <a:pt x="740459" y="462111"/>
                  </a:lnTo>
                  <a:lnTo>
                    <a:pt x="736809" y="507201"/>
                  </a:lnTo>
                  <a:lnTo>
                    <a:pt x="726245" y="549996"/>
                  </a:lnTo>
                  <a:lnTo>
                    <a:pt x="709344" y="589920"/>
                  </a:lnTo>
                  <a:lnTo>
                    <a:pt x="686683" y="626394"/>
                  </a:lnTo>
                  <a:lnTo>
                    <a:pt x="658841" y="658841"/>
                  </a:lnTo>
                  <a:lnTo>
                    <a:pt x="626394" y="686683"/>
                  </a:lnTo>
                  <a:lnTo>
                    <a:pt x="589920" y="709344"/>
                  </a:lnTo>
                  <a:lnTo>
                    <a:pt x="549996" y="726245"/>
                  </a:lnTo>
                  <a:lnTo>
                    <a:pt x="507201" y="736809"/>
                  </a:lnTo>
                  <a:lnTo>
                    <a:pt x="462111" y="740459"/>
                  </a:lnTo>
                  <a:lnTo>
                    <a:pt x="417021" y="736809"/>
                  </a:lnTo>
                  <a:lnTo>
                    <a:pt x="374226" y="726245"/>
                  </a:lnTo>
                  <a:lnTo>
                    <a:pt x="334302" y="709344"/>
                  </a:lnTo>
                  <a:lnTo>
                    <a:pt x="297828" y="686683"/>
                  </a:lnTo>
                  <a:lnTo>
                    <a:pt x="265381" y="658841"/>
                  </a:lnTo>
                  <a:lnTo>
                    <a:pt x="237539" y="626394"/>
                  </a:lnTo>
                  <a:lnTo>
                    <a:pt x="214878" y="589920"/>
                  </a:lnTo>
                  <a:lnTo>
                    <a:pt x="197977" y="549996"/>
                  </a:lnTo>
                  <a:lnTo>
                    <a:pt x="187413" y="507201"/>
                  </a:lnTo>
                  <a:lnTo>
                    <a:pt x="183764" y="462111"/>
                  </a:lnTo>
                  <a:lnTo>
                    <a:pt x="187413" y="417021"/>
                  </a:lnTo>
                  <a:lnTo>
                    <a:pt x="197977" y="374226"/>
                  </a:lnTo>
                  <a:lnTo>
                    <a:pt x="214878" y="334302"/>
                  </a:lnTo>
                  <a:lnTo>
                    <a:pt x="237539" y="297828"/>
                  </a:lnTo>
                  <a:lnTo>
                    <a:pt x="265381" y="265381"/>
                  </a:lnTo>
                  <a:lnTo>
                    <a:pt x="297828" y="237539"/>
                  </a:lnTo>
                  <a:lnTo>
                    <a:pt x="334302" y="214878"/>
                  </a:lnTo>
                  <a:lnTo>
                    <a:pt x="374226" y="197977"/>
                  </a:lnTo>
                  <a:lnTo>
                    <a:pt x="417021" y="187413"/>
                  </a:lnTo>
                  <a:lnTo>
                    <a:pt x="462111" y="183764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F26B9FDF-B33D-2653-D7D3-7A27CEDC9E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55301" y="6858116"/>
              <a:ext cx="221878" cy="221878"/>
            </a:xfrm>
            <a:prstGeom prst="rect">
              <a:avLst/>
            </a:prstGeom>
          </p:spPr>
        </p:pic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3A0F85D-6AF2-0FE5-03C9-04B6660224FA}"/>
              </a:ext>
            </a:extLst>
          </p:cNvPr>
          <p:cNvSpPr/>
          <p:nvPr/>
        </p:nvSpPr>
        <p:spPr>
          <a:xfrm>
            <a:off x="774845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8980511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66331BF-4D84-5741-96E1-38932FF3B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4137" y="1613924"/>
            <a:ext cx="17171569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9000" spc="90" dirty="0">
                <a:ea typeface="Roboto" panose="02000000000000000000" pitchFamily="2" charset="0"/>
              </a:rPr>
              <a:t>South Africa’s childcare system</a:t>
            </a: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762A8751-D6DC-6202-0552-329859824C10}"/>
              </a:ext>
            </a:extLst>
          </p:cNvPr>
          <p:cNvGrpSpPr/>
          <p:nvPr/>
        </p:nvGrpSpPr>
        <p:grpSpPr>
          <a:xfrm>
            <a:off x="1165639" y="5529319"/>
            <a:ext cx="7955280" cy="4176395"/>
            <a:chOff x="1165639" y="5529319"/>
            <a:chExt cx="7955280" cy="417639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57D7CCC1-5D92-FA04-60F3-D2BCD4C2B1CF}"/>
                </a:ext>
              </a:extLst>
            </p:cNvPr>
            <p:cNvSpPr/>
            <p:nvPr/>
          </p:nvSpPr>
          <p:spPr>
            <a:xfrm>
              <a:off x="3527241" y="718589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204653"/>
                  </a:moveTo>
                  <a:lnTo>
                    <a:pt x="204653" y="0"/>
                  </a:lnTo>
                  <a:lnTo>
                    <a:pt x="408500" y="203847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E300B416-3D35-56CC-BFF7-57FB72BDA0FB}"/>
                </a:ext>
              </a:extLst>
            </p:cNvPr>
            <p:cNvSpPr/>
            <p:nvPr/>
          </p:nvSpPr>
          <p:spPr>
            <a:xfrm>
              <a:off x="3731491" y="7185900"/>
              <a:ext cx="0" cy="1506220"/>
            </a:xfrm>
            <a:custGeom>
              <a:avLst/>
              <a:gdLst/>
              <a:ahLst/>
              <a:cxnLst/>
              <a:rect l="l" t="t" r="r" b="b"/>
              <a:pathLst>
                <a:path h="1506220">
                  <a:moveTo>
                    <a:pt x="0" y="0"/>
                  </a:moveTo>
                  <a:lnTo>
                    <a:pt x="0" y="1506194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95B1ED0C-A905-E169-3CB7-55F33D72FCEB}"/>
                </a:ext>
              </a:extLst>
            </p:cNvPr>
            <p:cNvSpPr/>
            <p:nvPr/>
          </p:nvSpPr>
          <p:spPr>
            <a:xfrm>
              <a:off x="4239503" y="9369531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F0E3D83D-7EF1-882E-D4FD-496644A1592D}"/>
                </a:ext>
              </a:extLst>
            </p:cNvPr>
            <p:cNvSpPr/>
            <p:nvPr/>
          </p:nvSpPr>
          <p:spPr>
            <a:xfrm>
              <a:off x="4443753" y="8601857"/>
              <a:ext cx="0" cy="972819"/>
            </a:xfrm>
            <a:custGeom>
              <a:avLst/>
              <a:gdLst/>
              <a:ahLst/>
              <a:cxnLst/>
              <a:rect l="l" t="t" r="r" b="b"/>
              <a:pathLst>
                <a:path h="972820">
                  <a:moveTo>
                    <a:pt x="0" y="97232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1B105A36-28AB-D55C-1D92-FB1BF3E8D625}"/>
                </a:ext>
              </a:extLst>
            </p:cNvPr>
            <p:cNvSpPr/>
            <p:nvPr/>
          </p:nvSpPr>
          <p:spPr>
            <a:xfrm>
              <a:off x="7366834" y="7948804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4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9D596BFA-1799-2D30-610F-B8D3BA2ED44F}"/>
                </a:ext>
              </a:extLst>
            </p:cNvPr>
            <p:cNvSpPr/>
            <p:nvPr/>
          </p:nvSpPr>
          <p:spPr>
            <a:xfrm>
              <a:off x="7023995" y="8153055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4">
                  <a:moveTo>
                    <a:pt x="547491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81794D7A-7BB1-0519-0DE0-E04D5F50B4A7}"/>
                </a:ext>
              </a:extLst>
            </p:cNvPr>
            <p:cNvSpPr/>
            <p:nvPr/>
          </p:nvSpPr>
          <p:spPr>
            <a:xfrm>
              <a:off x="4058857" y="7645866"/>
              <a:ext cx="936625" cy="1463040"/>
            </a:xfrm>
            <a:custGeom>
              <a:avLst/>
              <a:gdLst/>
              <a:ahLst/>
              <a:cxnLst/>
              <a:rect l="l" t="t" r="r" b="b"/>
              <a:pathLst>
                <a:path w="936625" h="1463040">
                  <a:moveTo>
                    <a:pt x="936463" y="1462803"/>
                  </a:moveTo>
                  <a:lnTo>
                    <a:pt x="621310" y="1462803"/>
                  </a:lnTo>
                  <a:lnTo>
                    <a:pt x="579556" y="1421049"/>
                  </a:lnTo>
                  <a:lnTo>
                    <a:pt x="539755" y="1381247"/>
                  </a:lnTo>
                  <a:lnTo>
                    <a:pt x="501645" y="1343138"/>
                  </a:lnTo>
                  <a:lnTo>
                    <a:pt x="464968" y="1306461"/>
                  </a:lnTo>
                  <a:lnTo>
                    <a:pt x="429462" y="1270955"/>
                  </a:lnTo>
                  <a:lnTo>
                    <a:pt x="394868" y="1236360"/>
                  </a:lnTo>
                  <a:lnTo>
                    <a:pt x="360924" y="1202417"/>
                  </a:lnTo>
                  <a:lnTo>
                    <a:pt x="327371" y="1168863"/>
                  </a:lnTo>
                  <a:lnTo>
                    <a:pt x="293947" y="1135440"/>
                  </a:lnTo>
                  <a:lnTo>
                    <a:pt x="260394" y="1101886"/>
                  </a:lnTo>
                  <a:lnTo>
                    <a:pt x="226449" y="1067942"/>
                  </a:lnTo>
                  <a:lnTo>
                    <a:pt x="191854" y="1033347"/>
                  </a:lnTo>
                  <a:lnTo>
                    <a:pt x="156347" y="997840"/>
                  </a:lnTo>
                  <a:lnTo>
                    <a:pt x="119669" y="961162"/>
                  </a:lnTo>
                  <a:lnTo>
                    <a:pt x="81558" y="923051"/>
                  </a:lnTo>
                  <a:lnTo>
                    <a:pt x="41755" y="883248"/>
                  </a:lnTo>
                  <a:lnTo>
                    <a:pt x="0" y="841492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187DB49E-300E-E009-1F17-E639E3E471BA}"/>
                </a:ext>
              </a:extLst>
            </p:cNvPr>
            <p:cNvSpPr/>
            <p:nvPr/>
          </p:nvSpPr>
          <p:spPr>
            <a:xfrm>
              <a:off x="3438212" y="6674100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9395AB21-2186-AB3F-CD5F-2EB45AF88AD0}"/>
                </a:ext>
              </a:extLst>
            </p:cNvPr>
            <p:cNvSpPr/>
            <p:nvPr/>
          </p:nvSpPr>
          <p:spPr>
            <a:xfrm>
              <a:off x="3437927" y="6674389"/>
              <a:ext cx="1013460" cy="1014730"/>
            </a:xfrm>
            <a:custGeom>
              <a:avLst/>
              <a:gdLst/>
              <a:ahLst/>
              <a:cxnLst/>
              <a:rect l="l" t="t" r="r" b="b"/>
              <a:pathLst>
                <a:path w="1013460" h="1014729">
                  <a:moveTo>
                    <a:pt x="0" y="0"/>
                  </a:moveTo>
                  <a:lnTo>
                    <a:pt x="1012984" y="101467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747F6B06-E483-56AD-99DA-ADA0BB9FA709}"/>
                </a:ext>
              </a:extLst>
            </p:cNvPr>
            <p:cNvSpPr/>
            <p:nvPr/>
          </p:nvSpPr>
          <p:spPr>
            <a:xfrm>
              <a:off x="6367964" y="8190796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02C746C5-492A-647F-EBB6-8DE8C5117DAC}"/>
                </a:ext>
              </a:extLst>
            </p:cNvPr>
            <p:cNvSpPr/>
            <p:nvPr/>
          </p:nvSpPr>
          <p:spPr>
            <a:xfrm>
              <a:off x="6367680" y="8191084"/>
              <a:ext cx="901065" cy="902969"/>
            </a:xfrm>
            <a:custGeom>
              <a:avLst/>
              <a:gdLst/>
              <a:ahLst/>
              <a:cxnLst/>
              <a:rect l="l" t="t" r="r" b="b"/>
              <a:pathLst>
                <a:path w="901065" h="902970">
                  <a:moveTo>
                    <a:pt x="0" y="0"/>
                  </a:moveTo>
                  <a:lnTo>
                    <a:pt x="900736" y="902569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4E30C621-6982-1A20-F1F9-18A5148FCDE3}"/>
                </a:ext>
              </a:extLst>
            </p:cNvPr>
            <p:cNvSpPr/>
            <p:nvPr/>
          </p:nvSpPr>
          <p:spPr>
            <a:xfrm>
              <a:off x="7298027" y="741044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9AA8D029-8B0C-DEB1-5CC9-079374745E48}"/>
                </a:ext>
              </a:extLst>
            </p:cNvPr>
            <p:cNvSpPr/>
            <p:nvPr/>
          </p:nvSpPr>
          <p:spPr>
            <a:xfrm>
              <a:off x="7297742" y="7410736"/>
              <a:ext cx="722630" cy="723900"/>
            </a:xfrm>
            <a:custGeom>
              <a:avLst/>
              <a:gdLst/>
              <a:ahLst/>
              <a:cxnLst/>
              <a:rect l="l" t="t" r="r" b="b"/>
              <a:pathLst>
                <a:path w="722629" h="723900">
                  <a:moveTo>
                    <a:pt x="0" y="0"/>
                  </a:moveTo>
                  <a:lnTo>
                    <a:pt x="722082" y="723548"/>
                  </a:lnTo>
                </a:path>
              </a:pathLst>
            </a:custGeom>
            <a:ln w="31517">
              <a:solidFill>
                <a:srgbClr val="9A39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47F7E445-0238-4A63-13E1-56E8D89522E7}"/>
                </a:ext>
              </a:extLst>
            </p:cNvPr>
            <p:cNvSpPr/>
            <p:nvPr/>
          </p:nvSpPr>
          <p:spPr>
            <a:xfrm>
              <a:off x="1458624" y="7861877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0"/>
                  </a:moveTo>
                  <a:lnTo>
                    <a:pt x="204653" y="204653"/>
                  </a:lnTo>
                  <a:lnTo>
                    <a:pt x="408500" y="806"/>
                  </a:lnTo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3A4149B5-5E69-207A-A179-0F7544BD31DF}"/>
                </a:ext>
              </a:extLst>
            </p:cNvPr>
            <p:cNvSpPr/>
            <p:nvPr/>
          </p:nvSpPr>
          <p:spPr>
            <a:xfrm>
              <a:off x="1662873" y="7488526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0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6D791645-7F15-B9A5-1F9B-C5E551D9CE8F}"/>
                </a:ext>
              </a:extLst>
            </p:cNvPr>
            <p:cNvSpPr/>
            <p:nvPr/>
          </p:nvSpPr>
          <p:spPr>
            <a:xfrm>
              <a:off x="5295351" y="7259185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0"/>
                  </a:moveTo>
                  <a:lnTo>
                    <a:pt x="0" y="289425"/>
                  </a:lnTo>
                  <a:lnTo>
                    <a:pt x="288284" y="289425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6E78BB9B-32F8-FA83-C59A-40736D9CD93D}"/>
                </a:ext>
              </a:extLst>
            </p:cNvPr>
            <p:cNvSpPr/>
            <p:nvPr/>
          </p:nvSpPr>
          <p:spPr>
            <a:xfrm>
              <a:off x="5295066" y="6950235"/>
              <a:ext cx="598170" cy="598170"/>
            </a:xfrm>
            <a:custGeom>
              <a:avLst/>
              <a:gdLst/>
              <a:ahLst/>
              <a:cxnLst/>
              <a:rect l="l" t="t" r="r" b="b"/>
              <a:pathLst>
                <a:path w="598170" h="598170">
                  <a:moveTo>
                    <a:pt x="0" y="598086"/>
                  </a:moveTo>
                  <a:lnTo>
                    <a:pt x="598086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DA00F7CF-1D96-1F85-87FD-30C3BBD38BF6}"/>
                </a:ext>
              </a:extLst>
            </p:cNvPr>
            <p:cNvSpPr/>
            <p:nvPr/>
          </p:nvSpPr>
          <p:spPr>
            <a:xfrm>
              <a:off x="2308187" y="5545078"/>
              <a:ext cx="1943735" cy="1943735"/>
            </a:xfrm>
            <a:custGeom>
              <a:avLst/>
              <a:gdLst/>
              <a:ahLst/>
              <a:cxnLst/>
              <a:rect l="l" t="t" r="r" b="b"/>
              <a:pathLst>
                <a:path w="1943735" h="1943734">
                  <a:moveTo>
                    <a:pt x="1554800" y="0"/>
                  </a:moveTo>
                  <a:lnTo>
                    <a:pt x="1554800" y="388689"/>
                  </a:lnTo>
                  <a:lnTo>
                    <a:pt x="1166100" y="388689"/>
                  </a:lnTo>
                  <a:lnTo>
                    <a:pt x="1166100" y="777379"/>
                  </a:lnTo>
                  <a:lnTo>
                    <a:pt x="777400" y="777379"/>
                  </a:lnTo>
                  <a:lnTo>
                    <a:pt x="777400" y="1166069"/>
                  </a:lnTo>
                  <a:lnTo>
                    <a:pt x="388700" y="1166069"/>
                  </a:lnTo>
                  <a:lnTo>
                    <a:pt x="388700" y="1554758"/>
                  </a:lnTo>
                  <a:lnTo>
                    <a:pt x="0" y="1554758"/>
                  </a:lnTo>
                  <a:lnTo>
                    <a:pt x="0" y="1943448"/>
                  </a:lnTo>
                  <a:lnTo>
                    <a:pt x="1943501" y="1943448"/>
                  </a:lnTo>
                  <a:lnTo>
                    <a:pt x="1943501" y="0"/>
                  </a:lnTo>
                  <a:lnTo>
                    <a:pt x="1554800" y="0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1D22CDD5-5B5D-654E-033B-1608A2BB546B}"/>
                </a:ext>
              </a:extLst>
            </p:cNvPr>
            <p:cNvSpPr/>
            <p:nvPr/>
          </p:nvSpPr>
          <p:spPr>
            <a:xfrm>
              <a:off x="5907710" y="9106475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04FC7B24-0524-51A2-90B9-01DF9F6D0DFC}"/>
                </a:ext>
              </a:extLst>
            </p:cNvPr>
            <p:cNvSpPr/>
            <p:nvPr/>
          </p:nvSpPr>
          <p:spPr>
            <a:xfrm>
              <a:off x="5907708" y="9292812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DAF67C81-FA59-2FC4-3214-FD9638952A5A}"/>
                </a:ext>
              </a:extLst>
            </p:cNvPr>
            <p:cNvSpPr/>
            <p:nvPr/>
          </p:nvSpPr>
          <p:spPr>
            <a:xfrm>
              <a:off x="5907708" y="9475710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AAD942E2-7E65-0B98-C04D-9E702B848AEA}"/>
                </a:ext>
              </a:extLst>
            </p:cNvPr>
            <p:cNvSpPr/>
            <p:nvPr/>
          </p:nvSpPr>
          <p:spPr>
            <a:xfrm>
              <a:off x="5907708" y="9662048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DD57B98C-DC69-502E-2A8D-7E5927382403}"/>
                </a:ext>
              </a:extLst>
            </p:cNvPr>
            <p:cNvSpPr/>
            <p:nvPr/>
          </p:nvSpPr>
          <p:spPr>
            <a:xfrm>
              <a:off x="8056257" y="8754403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0" y="924830"/>
                  </a:moveTo>
                  <a:lnTo>
                    <a:pt x="924830" y="924830"/>
                  </a:lnTo>
                  <a:lnTo>
                    <a:pt x="924830" y="0"/>
                  </a:lnTo>
                  <a:lnTo>
                    <a:pt x="0" y="0"/>
                  </a:lnTo>
                  <a:lnTo>
                    <a:pt x="0" y="924830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E9D4D2D6-7AC4-8C4B-2373-609403444D52}"/>
                </a:ext>
              </a:extLst>
            </p:cNvPr>
            <p:cNvSpPr/>
            <p:nvPr/>
          </p:nvSpPr>
          <p:spPr>
            <a:xfrm>
              <a:off x="8056253" y="8754406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462415" y="924830"/>
                  </a:moveTo>
                  <a:lnTo>
                    <a:pt x="924830" y="462415"/>
                  </a:lnTo>
                  <a:lnTo>
                    <a:pt x="462415" y="0"/>
                  </a:lnTo>
                  <a:lnTo>
                    <a:pt x="0" y="462415"/>
                  </a:lnTo>
                  <a:lnTo>
                    <a:pt x="462415" y="924830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9145F8F8-D97F-AE8A-724C-0B217E847D06}"/>
                </a:ext>
              </a:extLst>
            </p:cNvPr>
            <p:cNvSpPr/>
            <p:nvPr/>
          </p:nvSpPr>
          <p:spPr>
            <a:xfrm>
              <a:off x="8287464" y="8985611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0" y="462415"/>
                  </a:moveTo>
                  <a:lnTo>
                    <a:pt x="462415" y="462415"/>
                  </a:lnTo>
                  <a:lnTo>
                    <a:pt x="462415" y="0"/>
                  </a:lnTo>
                  <a:lnTo>
                    <a:pt x="0" y="0"/>
                  </a:lnTo>
                  <a:lnTo>
                    <a:pt x="0" y="462415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80467AB7-73AA-025D-EB3D-5128D3CD8A77}"/>
                </a:ext>
              </a:extLst>
            </p:cNvPr>
            <p:cNvSpPr/>
            <p:nvPr/>
          </p:nvSpPr>
          <p:spPr>
            <a:xfrm>
              <a:off x="8287461" y="8985611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231207" y="462415"/>
                  </a:moveTo>
                  <a:lnTo>
                    <a:pt x="462415" y="231207"/>
                  </a:lnTo>
                  <a:lnTo>
                    <a:pt x="231207" y="0"/>
                  </a:lnTo>
                  <a:lnTo>
                    <a:pt x="0" y="231207"/>
                  </a:lnTo>
                  <a:lnTo>
                    <a:pt x="231207" y="462415"/>
                  </a:lnTo>
                  <a:close/>
                </a:path>
              </a:pathLst>
            </a:custGeom>
            <a:ln w="31517">
              <a:solidFill>
                <a:srgbClr val="3C3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E0E703EC-B0CE-1957-ABAD-2C8A9C5DE773}"/>
                </a:ext>
              </a:extLst>
            </p:cNvPr>
            <p:cNvSpPr/>
            <p:nvPr/>
          </p:nvSpPr>
          <p:spPr>
            <a:xfrm>
              <a:off x="1200462" y="8848224"/>
              <a:ext cx="925194" cy="831215"/>
            </a:xfrm>
            <a:custGeom>
              <a:avLst/>
              <a:gdLst/>
              <a:ahLst/>
              <a:cxnLst/>
              <a:rect l="l" t="t" r="r" b="b"/>
              <a:pathLst>
                <a:path w="925194" h="831215">
                  <a:moveTo>
                    <a:pt x="924820" y="831011"/>
                  </a:moveTo>
                  <a:lnTo>
                    <a:pt x="924820" y="462404"/>
                  </a:lnTo>
                  <a:lnTo>
                    <a:pt x="922432" y="415125"/>
                  </a:lnTo>
                  <a:lnTo>
                    <a:pt x="915425" y="369212"/>
                  </a:lnTo>
                  <a:lnTo>
                    <a:pt x="904030" y="324897"/>
                  </a:lnTo>
                  <a:lnTo>
                    <a:pt x="888481" y="282413"/>
                  </a:lnTo>
                  <a:lnTo>
                    <a:pt x="869009" y="241992"/>
                  </a:lnTo>
                  <a:lnTo>
                    <a:pt x="845847" y="203867"/>
                  </a:lnTo>
                  <a:lnTo>
                    <a:pt x="819227" y="168269"/>
                  </a:lnTo>
                  <a:lnTo>
                    <a:pt x="789383" y="135433"/>
                  </a:lnTo>
                  <a:lnTo>
                    <a:pt x="756545" y="105588"/>
                  </a:lnTo>
                  <a:lnTo>
                    <a:pt x="720948" y="78969"/>
                  </a:lnTo>
                  <a:lnTo>
                    <a:pt x="682822" y="55808"/>
                  </a:lnTo>
                  <a:lnTo>
                    <a:pt x="642402" y="36337"/>
                  </a:lnTo>
                  <a:lnTo>
                    <a:pt x="599918" y="20788"/>
                  </a:lnTo>
                  <a:lnTo>
                    <a:pt x="555604" y="9394"/>
                  </a:lnTo>
                  <a:lnTo>
                    <a:pt x="509692" y="2387"/>
                  </a:lnTo>
                  <a:lnTo>
                    <a:pt x="462415" y="0"/>
                  </a:lnTo>
                  <a:lnTo>
                    <a:pt x="415135" y="2387"/>
                  </a:lnTo>
                  <a:lnTo>
                    <a:pt x="369222" y="9394"/>
                  </a:lnTo>
                  <a:lnTo>
                    <a:pt x="324907" y="20788"/>
                  </a:lnTo>
                  <a:lnTo>
                    <a:pt x="282422" y="36337"/>
                  </a:lnTo>
                  <a:lnTo>
                    <a:pt x="242000" y="55808"/>
                  </a:lnTo>
                  <a:lnTo>
                    <a:pt x="203874" y="78969"/>
                  </a:lnTo>
                  <a:lnTo>
                    <a:pt x="168276" y="105588"/>
                  </a:lnTo>
                  <a:lnTo>
                    <a:pt x="135438" y="135433"/>
                  </a:lnTo>
                  <a:lnTo>
                    <a:pt x="105593" y="168269"/>
                  </a:lnTo>
                  <a:lnTo>
                    <a:pt x="78973" y="203867"/>
                  </a:lnTo>
                  <a:lnTo>
                    <a:pt x="55811" y="241992"/>
                  </a:lnTo>
                  <a:lnTo>
                    <a:pt x="36338" y="282413"/>
                  </a:lnTo>
                  <a:lnTo>
                    <a:pt x="20789" y="324897"/>
                  </a:lnTo>
                  <a:lnTo>
                    <a:pt x="9394" y="369212"/>
                  </a:lnTo>
                  <a:lnTo>
                    <a:pt x="2387" y="415125"/>
                  </a:lnTo>
                  <a:lnTo>
                    <a:pt x="0" y="462404"/>
                  </a:lnTo>
                  <a:lnTo>
                    <a:pt x="0" y="831011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D97F2902-9F2F-770C-7622-58B1D4836ABA}"/>
                </a:ext>
              </a:extLst>
            </p:cNvPr>
            <p:cNvSpPr/>
            <p:nvPr/>
          </p:nvSpPr>
          <p:spPr>
            <a:xfrm>
              <a:off x="1385576" y="9033328"/>
              <a:ext cx="554990" cy="646430"/>
            </a:xfrm>
            <a:custGeom>
              <a:avLst/>
              <a:gdLst/>
              <a:ahLst/>
              <a:cxnLst/>
              <a:rect l="l" t="t" r="r" b="b"/>
              <a:pathLst>
                <a:path w="554989" h="646429">
                  <a:moveTo>
                    <a:pt x="0" y="645907"/>
                  </a:moveTo>
                  <a:lnTo>
                    <a:pt x="0" y="277300"/>
                  </a:lnTo>
                  <a:lnTo>
                    <a:pt x="4467" y="227455"/>
                  </a:lnTo>
                  <a:lnTo>
                    <a:pt x="17348" y="180542"/>
                  </a:lnTo>
                  <a:lnTo>
                    <a:pt x="37860" y="137342"/>
                  </a:lnTo>
                  <a:lnTo>
                    <a:pt x="65218" y="98639"/>
                  </a:lnTo>
                  <a:lnTo>
                    <a:pt x="98639" y="65218"/>
                  </a:lnTo>
                  <a:lnTo>
                    <a:pt x="137342" y="37860"/>
                  </a:lnTo>
                  <a:lnTo>
                    <a:pt x="180542" y="17348"/>
                  </a:lnTo>
                  <a:lnTo>
                    <a:pt x="227455" y="4467"/>
                  </a:lnTo>
                  <a:lnTo>
                    <a:pt x="277300" y="0"/>
                  </a:lnTo>
                  <a:lnTo>
                    <a:pt x="327144" y="4467"/>
                  </a:lnTo>
                  <a:lnTo>
                    <a:pt x="374057" y="17348"/>
                  </a:lnTo>
                  <a:lnTo>
                    <a:pt x="417255" y="37860"/>
                  </a:lnTo>
                  <a:lnTo>
                    <a:pt x="455956" y="65218"/>
                  </a:lnTo>
                  <a:lnTo>
                    <a:pt x="489376" y="98639"/>
                  </a:lnTo>
                  <a:lnTo>
                    <a:pt x="516733" y="137342"/>
                  </a:lnTo>
                  <a:lnTo>
                    <a:pt x="537242" y="180542"/>
                  </a:lnTo>
                  <a:lnTo>
                    <a:pt x="550123" y="227455"/>
                  </a:lnTo>
                  <a:lnTo>
                    <a:pt x="554590" y="277300"/>
                  </a:lnTo>
                  <a:lnTo>
                    <a:pt x="554590" y="64590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43D05DAA-33DB-70D3-30B6-46D8BBF98212}"/>
                </a:ext>
              </a:extLst>
            </p:cNvPr>
            <p:cNvSpPr/>
            <p:nvPr/>
          </p:nvSpPr>
          <p:spPr>
            <a:xfrm>
              <a:off x="1570625" y="9218381"/>
              <a:ext cx="184785" cy="461009"/>
            </a:xfrm>
            <a:custGeom>
              <a:avLst/>
              <a:gdLst/>
              <a:ahLst/>
              <a:cxnLst/>
              <a:rect l="l" t="t" r="r" b="b"/>
              <a:pathLst>
                <a:path w="184785" h="461009">
                  <a:moveTo>
                    <a:pt x="184497" y="460855"/>
                  </a:moveTo>
                  <a:lnTo>
                    <a:pt x="184497" y="92248"/>
                  </a:lnTo>
                  <a:lnTo>
                    <a:pt x="177248" y="56339"/>
                  </a:lnTo>
                  <a:lnTo>
                    <a:pt x="157479" y="27017"/>
                  </a:lnTo>
                  <a:lnTo>
                    <a:pt x="128157" y="7248"/>
                  </a:lnTo>
                  <a:lnTo>
                    <a:pt x="92248" y="0"/>
                  </a:lnTo>
                  <a:lnTo>
                    <a:pt x="56339" y="7248"/>
                  </a:lnTo>
                  <a:lnTo>
                    <a:pt x="27017" y="27017"/>
                  </a:lnTo>
                  <a:lnTo>
                    <a:pt x="7248" y="56339"/>
                  </a:lnTo>
                  <a:lnTo>
                    <a:pt x="0" y="92248"/>
                  </a:lnTo>
                  <a:lnTo>
                    <a:pt x="0" y="460855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>
              <a:extLst>
                <a:ext uri="{FF2B5EF4-FFF2-40B4-BE49-F238E27FC236}">
                  <a16:creationId xmlns:a16="http://schemas.microsoft.com/office/drawing/2014/main" id="{F162A56F-96AB-0238-C0EA-2B7239ACB3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639" y="5688406"/>
              <a:ext cx="7954658" cy="4017197"/>
            </a:xfrm>
            <a:prstGeom prst="rect">
              <a:avLst/>
            </a:prstGeom>
          </p:spPr>
        </p:pic>
      </p:grpSp>
      <p:sp>
        <p:nvSpPr>
          <p:cNvPr id="52" name="object 52">
            <a:extLst>
              <a:ext uri="{FF2B5EF4-FFF2-40B4-BE49-F238E27FC236}">
                <a16:creationId xmlns:a16="http://schemas.microsoft.com/office/drawing/2014/main" id="{16471CAE-3671-0C71-1AED-55B8405764E7}"/>
              </a:ext>
            </a:extLst>
          </p:cNvPr>
          <p:cNvSpPr/>
          <p:nvPr/>
        </p:nvSpPr>
        <p:spPr>
          <a:xfrm>
            <a:off x="20065269" y="757764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0" y="38831"/>
                </a:moveTo>
                <a:lnTo>
                  <a:pt x="38831" y="0"/>
                </a:lnTo>
              </a:path>
            </a:pathLst>
          </a:custGeom>
          <a:ln w="3151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>
            <a:extLst>
              <a:ext uri="{FF2B5EF4-FFF2-40B4-BE49-F238E27FC236}">
                <a16:creationId xmlns:a16="http://schemas.microsoft.com/office/drawing/2014/main" id="{E1ACFC83-9CB0-3BE4-4B47-B4BD2A79E8A7}"/>
              </a:ext>
            </a:extLst>
          </p:cNvPr>
          <p:cNvGrpSpPr/>
          <p:nvPr/>
        </p:nvGrpSpPr>
        <p:grpSpPr>
          <a:xfrm>
            <a:off x="19721083" y="8795987"/>
            <a:ext cx="398780" cy="956310"/>
            <a:chOff x="19721083" y="8795987"/>
            <a:chExt cx="398780" cy="956310"/>
          </a:xfrm>
        </p:grpSpPr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DBE13DAA-529B-CAE0-EBAB-A0E221EE2C48}"/>
                </a:ext>
              </a:extLst>
            </p:cNvPr>
            <p:cNvSpPr/>
            <p:nvPr/>
          </p:nvSpPr>
          <p:spPr>
            <a:xfrm>
              <a:off x="19868516" y="8943549"/>
              <a:ext cx="235585" cy="661670"/>
            </a:xfrm>
            <a:custGeom>
              <a:avLst/>
              <a:gdLst/>
              <a:ahLst/>
              <a:cxnLst/>
              <a:rect l="l" t="t" r="r" b="b"/>
              <a:pathLst>
                <a:path w="235584" h="661670">
                  <a:moveTo>
                    <a:pt x="235584" y="661110"/>
                  </a:moveTo>
                  <a:lnTo>
                    <a:pt x="0" y="661110"/>
                  </a:lnTo>
                  <a:lnTo>
                    <a:pt x="0" y="0"/>
                  </a:lnTo>
                  <a:lnTo>
                    <a:pt x="235584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3D7A8AB1-37D2-A461-6882-81B5C7C745F6}"/>
                </a:ext>
              </a:extLst>
            </p:cNvPr>
            <p:cNvSpPr/>
            <p:nvPr/>
          </p:nvSpPr>
          <p:spPr>
            <a:xfrm>
              <a:off x="19736841" y="9473474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262850" y="124425"/>
                  </a:moveTo>
                  <a:lnTo>
                    <a:pt x="262850" y="138435"/>
                  </a:lnTo>
                  <a:lnTo>
                    <a:pt x="253072" y="186862"/>
                  </a:lnTo>
                  <a:lnTo>
                    <a:pt x="226408" y="226409"/>
                  </a:lnTo>
                  <a:lnTo>
                    <a:pt x="186858" y="253073"/>
                  </a:lnTo>
                  <a:lnTo>
                    <a:pt x="138425" y="262850"/>
                  </a:lnTo>
                  <a:lnTo>
                    <a:pt x="124425" y="262850"/>
                  </a:lnTo>
                  <a:lnTo>
                    <a:pt x="75992" y="253073"/>
                  </a:lnTo>
                  <a:lnTo>
                    <a:pt x="36442" y="226409"/>
                  </a:lnTo>
                  <a:lnTo>
                    <a:pt x="9777" y="186862"/>
                  </a:lnTo>
                  <a:lnTo>
                    <a:pt x="0" y="13843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2" y="36442"/>
                  </a:lnTo>
                  <a:lnTo>
                    <a:pt x="75992" y="9777"/>
                  </a:lnTo>
                  <a:lnTo>
                    <a:pt x="124425" y="0"/>
                  </a:lnTo>
                  <a:lnTo>
                    <a:pt x="138425" y="0"/>
                  </a:lnTo>
                  <a:lnTo>
                    <a:pt x="186858" y="9777"/>
                  </a:lnTo>
                  <a:lnTo>
                    <a:pt x="226408" y="36442"/>
                  </a:lnTo>
                  <a:lnTo>
                    <a:pt x="253072" y="75992"/>
                  </a:lnTo>
                  <a:lnTo>
                    <a:pt x="262850" y="124425"/>
                  </a:lnTo>
                  <a:close/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89F61CBF-4053-F74B-A9BC-D187282E8CDB}"/>
                </a:ext>
              </a:extLst>
            </p:cNvPr>
            <p:cNvSpPr/>
            <p:nvPr/>
          </p:nvSpPr>
          <p:spPr>
            <a:xfrm>
              <a:off x="19736971" y="881174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138425" y="262850"/>
                  </a:moveTo>
                  <a:lnTo>
                    <a:pt x="124415" y="262850"/>
                  </a:lnTo>
                  <a:lnTo>
                    <a:pt x="75988" y="253072"/>
                  </a:lnTo>
                  <a:lnTo>
                    <a:pt x="36441" y="226408"/>
                  </a:lnTo>
                  <a:lnTo>
                    <a:pt x="9777" y="186858"/>
                  </a:lnTo>
                  <a:lnTo>
                    <a:pt x="0" y="13842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1" y="36442"/>
                  </a:lnTo>
                  <a:lnTo>
                    <a:pt x="75988" y="9777"/>
                  </a:lnTo>
                  <a:lnTo>
                    <a:pt x="124415" y="0"/>
                  </a:lnTo>
                  <a:lnTo>
                    <a:pt x="138425" y="0"/>
                  </a:lnTo>
                  <a:lnTo>
                    <a:pt x="186853" y="9777"/>
                  </a:lnTo>
                  <a:lnTo>
                    <a:pt x="226404" y="36442"/>
                  </a:lnTo>
                  <a:lnTo>
                    <a:pt x="253071" y="75992"/>
                  </a:lnTo>
                  <a:lnTo>
                    <a:pt x="262850" y="124425"/>
                  </a:lnTo>
                  <a:lnTo>
                    <a:pt x="262850" y="138425"/>
                  </a:lnTo>
                  <a:lnTo>
                    <a:pt x="253071" y="186858"/>
                  </a:lnTo>
                  <a:lnTo>
                    <a:pt x="226404" y="226408"/>
                  </a:lnTo>
                  <a:lnTo>
                    <a:pt x="186853" y="253072"/>
                  </a:lnTo>
                  <a:lnTo>
                    <a:pt x="138425" y="262850"/>
                  </a:lnTo>
                  <a:close/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02420E53-CF41-F57C-D52D-3519BE0B9598}"/>
                </a:ext>
              </a:extLst>
            </p:cNvPr>
            <p:cNvSpPr/>
            <p:nvPr/>
          </p:nvSpPr>
          <p:spPr>
            <a:xfrm>
              <a:off x="20025814" y="9130575"/>
              <a:ext cx="78740" cy="287655"/>
            </a:xfrm>
            <a:custGeom>
              <a:avLst/>
              <a:gdLst/>
              <a:ahLst/>
              <a:cxnLst/>
              <a:rect l="l" t="t" r="r" b="b"/>
              <a:pathLst>
                <a:path w="78740" h="287654">
                  <a:moveTo>
                    <a:pt x="78286" y="287049"/>
                  </a:moveTo>
                  <a:lnTo>
                    <a:pt x="50747" y="266034"/>
                  </a:lnTo>
                  <a:lnTo>
                    <a:pt x="22554" y="229089"/>
                  </a:lnTo>
                  <a:lnTo>
                    <a:pt x="5638" y="187474"/>
                  </a:lnTo>
                  <a:lnTo>
                    <a:pt x="0" y="143524"/>
                  </a:lnTo>
                  <a:lnTo>
                    <a:pt x="5638" y="99575"/>
                  </a:lnTo>
                  <a:lnTo>
                    <a:pt x="22554" y="57960"/>
                  </a:lnTo>
                  <a:lnTo>
                    <a:pt x="50747" y="21015"/>
                  </a:lnTo>
                  <a:lnTo>
                    <a:pt x="78286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>
            <a:extLst>
              <a:ext uri="{FF2B5EF4-FFF2-40B4-BE49-F238E27FC236}">
                <a16:creationId xmlns:a16="http://schemas.microsoft.com/office/drawing/2014/main" id="{AFA66085-574A-1D4E-1309-42172F13781E}"/>
              </a:ext>
            </a:extLst>
          </p:cNvPr>
          <p:cNvSpPr/>
          <p:nvPr/>
        </p:nvSpPr>
        <p:spPr>
          <a:xfrm>
            <a:off x="20038648" y="8438764"/>
            <a:ext cx="66040" cy="254635"/>
          </a:xfrm>
          <a:custGeom>
            <a:avLst/>
            <a:gdLst/>
            <a:ahLst/>
            <a:cxnLst/>
            <a:rect l="l" t="t" r="r" b="b"/>
            <a:pathLst>
              <a:path w="66040" h="254634">
                <a:moveTo>
                  <a:pt x="65452" y="254162"/>
                </a:moveTo>
                <a:lnTo>
                  <a:pt x="0" y="254162"/>
                </a:lnTo>
                <a:lnTo>
                  <a:pt x="0" y="229535"/>
                </a:lnTo>
                <a:lnTo>
                  <a:pt x="2567" y="181860"/>
                </a:lnTo>
                <a:lnTo>
                  <a:pt x="10091" y="135672"/>
                </a:lnTo>
                <a:lnTo>
                  <a:pt x="22305" y="91238"/>
                </a:lnTo>
                <a:lnTo>
                  <a:pt x="38942" y="48826"/>
                </a:lnTo>
                <a:lnTo>
                  <a:pt x="59736" y="8701"/>
                </a:lnTo>
                <a:lnTo>
                  <a:pt x="65452" y="0"/>
                </a:lnTo>
              </a:path>
            </a:pathLst>
          </a:custGeom>
          <a:ln w="31517">
            <a:solidFill>
              <a:srgbClr val="EB8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>
            <a:extLst>
              <a:ext uri="{FF2B5EF4-FFF2-40B4-BE49-F238E27FC236}">
                <a16:creationId xmlns:a16="http://schemas.microsoft.com/office/drawing/2014/main" id="{CF705EC0-C0CF-85C1-15A2-43EDA574794B}"/>
              </a:ext>
            </a:extLst>
          </p:cNvPr>
          <p:cNvGrpSpPr/>
          <p:nvPr/>
        </p:nvGrpSpPr>
        <p:grpSpPr>
          <a:xfrm>
            <a:off x="9168942" y="4926601"/>
            <a:ext cx="10951210" cy="4825365"/>
            <a:chOff x="9168942" y="4926601"/>
            <a:chExt cx="10951210" cy="4825365"/>
          </a:xfrm>
        </p:grpSpPr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ADA3392C-3F55-7F1F-9042-788EAA869194}"/>
                </a:ext>
              </a:extLst>
            </p:cNvPr>
            <p:cNvSpPr/>
            <p:nvPr/>
          </p:nvSpPr>
          <p:spPr>
            <a:xfrm>
              <a:off x="17776962" y="8183778"/>
              <a:ext cx="979169" cy="489584"/>
            </a:xfrm>
            <a:custGeom>
              <a:avLst/>
              <a:gdLst/>
              <a:ahLst/>
              <a:cxnLst/>
              <a:rect l="l" t="t" r="r" b="b"/>
              <a:pathLst>
                <a:path w="979169" h="489584">
                  <a:moveTo>
                    <a:pt x="0" y="0"/>
                  </a:moveTo>
                  <a:lnTo>
                    <a:pt x="2239" y="47121"/>
                  </a:lnTo>
                  <a:lnTo>
                    <a:pt x="8822" y="92974"/>
                  </a:lnTo>
                  <a:lnTo>
                    <a:pt x="19543" y="137356"/>
                  </a:lnTo>
                  <a:lnTo>
                    <a:pt x="34196" y="180060"/>
                  </a:lnTo>
                  <a:lnTo>
                    <a:pt x="52577" y="220882"/>
                  </a:lnTo>
                  <a:lnTo>
                    <a:pt x="74481" y="259616"/>
                  </a:lnTo>
                  <a:lnTo>
                    <a:pt x="99703" y="296058"/>
                  </a:lnTo>
                  <a:lnTo>
                    <a:pt x="128037" y="330003"/>
                  </a:lnTo>
                  <a:lnTo>
                    <a:pt x="159278" y="361245"/>
                  </a:lnTo>
                  <a:lnTo>
                    <a:pt x="193222" y="389579"/>
                  </a:lnTo>
                  <a:lnTo>
                    <a:pt x="229663" y="414801"/>
                  </a:lnTo>
                  <a:lnTo>
                    <a:pt x="268397" y="436705"/>
                  </a:lnTo>
                  <a:lnTo>
                    <a:pt x="309218" y="455086"/>
                  </a:lnTo>
                  <a:lnTo>
                    <a:pt x="351921" y="469740"/>
                  </a:lnTo>
                  <a:lnTo>
                    <a:pt x="396301" y="480460"/>
                  </a:lnTo>
                  <a:lnTo>
                    <a:pt x="442153" y="487043"/>
                  </a:lnTo>
                  <a:lnTo>
                    <a:pt x="489273" y="489283"/>
                  </a:lnTo>
                  <a:lnTo>
                    <a:pt x="536394" y="487043"/>
                  </a:lnTo>
                  <a:lnTo>
                    <a:pt x="582247" y="480460"/>
                  </a:lnTo>
                  <a:lnTo>
                    <a:pt x="626629" y="469740"/>
                  </a:lnTo>
                  <a:lnTo>
                    <a:pt x="669333" y="455086"/>
                  </a:lnTo>
                  <a:lnTo>
                    <a:pt x="710155" y="436705"/>
                  </a:lnTo>
                  <a:lnTo>
                    <a:pt x="748889" y="414801"/>
                  </a:lnTo>
                  <a:lnTo>
                    <a:pt x="785331" y="389579"/>
                  </a:lnTo>
                  <a:lnTo>
                    <a:pt x="819276" y="361245"/>
                  </a:lnTo>
                  <a:lnTo>
                    <a:pt x="850518" y="330003"/>
                  </a:lnTo>
                  <a:lnTo>
                    <a:pt x="878852" y="296058"/>
                  </a:lnTo>
                  <a:lnTo>
                    <a:pt x="904074" y="259616"/>
                  </a:lnTo>
                  <a:lnTo>
                    <a:pt x="925978" y="220882"/>
                  </a:lnTo>
                  <a:lnTo>
                    <a:pt x="944359" y="180060"/>
                  </a:lnTo>
                  <a:lnTo>
                    <a:pt x="959013" y="137356"/>
                  </a:lnTo>
                  <a:lnTo>
                    <a:pt x="969734" y="92974"/>
                  </a:lnTo>
                  <a:lnTo>
                    <a:pt x="976316" y="47121"/>
                  </a:lnTo>
                  <a:lnTo>
                    <a:pt x="978556" y="0"/>
                  </a:lnTo>
                  <a:lnTo>
                    <a:pt x="489273" y="0"/>
                  </a:lnTo>
                  <a:lnTo>
                    <a:pt x="0" y="0"/>
                  </a:lnTo>
                  <a:close/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4C7CB10F-5611-6D33-6F68-146302AA725C}"/>
                </a:ext>
              </a:extLst>
            </p:cNvPr>
            <p:cNvSpPr/>
            <p:nvPr/>
          </p:nvSpPr>
          <p:spPr>
            <a:xfrm>
              <a:off x="17931134" y="8018138"/>
              <a:ext cx="670560" cy="335280"/>
            </a:xfrm>
            <a:custGeom>
              <a:avLst/>
              <a:gdLst/>
              <a:ahLst/>
              <a:cxnLst/>
              <a:rect l="l" t="t" r="r" b="b"/>
              <a:pathLst>
                <a:path w="670559" h="335279">
                  <a:moveTo>
                    <a:pt x="335099" y="0"/>
                  </a:moveTo>
                  <a:lnTo>
                    <a:pt x="0" y="0"/>
                  </a:lnTo>
                  <a:lnTo>
                    <a:pt x="3633" y="49519"/>
                  </a:lnTo>
                  <a:lnTo>
                    <a:pt x="14188" y="96782"/>
                  </a:lnTo>
                  <a:lnTo>
                    <a:pt x="31146" y="141270"/>
                  </a:lnTo>
                  <a:lnTo>
                    <a:pt x="53988" y="182466"/>
                  </a:lnTo>
                  <a:lnTo>
                    <a:pt x="82197" y="219851"/>
                  </a:lnTo>
                  <a:lnTo>
                    <a:pt x="115252" y="252906"/>
                  </a:lnTo>
                  <a:lnTo>
                    <a:pt x="152637" y="281113"/>
                  </a:lnTo>
                  <a:lnTo>
                    <a:pt x="193833" y="303955"/>
                  </a:lnTo>
                  <a:lnTo>
                    <a:pt x="238321" y="320912"/>
                  </a:lnTo>
                  <a:lnTo>
                    <a:pt x="285582" y="331466"/>
                  </a:lnTo>
                  <a:lnTo>
                    <a:pt x="335099" y="335099"/>
                  </a:lnTo>
                  <a:lnTo>
                    <a:pt x="384619" y="331466"/>
                  </a:lnTo>
                  <a:lnTo>
                    <a:pt x="431882" y="320912"/>
                  </a:lnTo>
                  <a:lnTo>
                    <a:pt x="476372" y="303955"/>
                  </a:lnTo>
                  <a:lnTo>
                    <a:pt x="517569" y="281113"/>
                  </a:lnTo>
                  <a:lnTo>
                    <a:pt x="554955" y="252906"/>
                  </a:lnTo>
                  <a:lnTo>
                    <a:pt x="588011" y="219851"/>
                  </a:lnTo>
                  <a:lnTo>
                    <a:pt x="616220" y="182466"/>
                  </a:lnTo>
                  <a:lnTo>
                    <a:pt x="639063" y="141270"/>
                  </a:lnTo>
                  <a:lnTo>
                    <a:pt x="656021" y="96782"/>
                  </a:lnTo>
                  <a:lnTo>
                    <a:pt x="666576" y="49519"/>
                  </a:lnTo>
                  <a:lnTo>
                    <a:pt x="670209" y="0"/>
                  </a:lnTo>
                  <a:lnTo>
                    <a:pt x="335099" y="0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52CB57F9-1D59-81F8-66A0-61E7F596921A}"/>
                </a:ext>
              </a:extLst>
            </p:cNvPr>
            <p:cNvSpPr/>
            <p:nvPr/>
          </p:nvSpPr>
          <p:spPr>
            <a:xfrm>
              <a:off x="18266239" y="7548988"/>
              <a:ext cx="0" cy="1124585"/>
            </a:xfrm>
            <a:custGeom>
              <a:avLst/>
              <a:gdLst/>
              <a:ahLst/>
              <a:cxnLst/>
              <a:rect l="l" t="t" r="r" b="b"/>
              <a:pathLst>
                <a:path h="1124584">
                  <a:moveTo>
                    <a:pt x="0" y="1124070"/>
                  </a:moveTo>
                  <a:lnTo>
                    <a:pt x="0" y="0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283BABE8-E7ED-DA26-44EE-2EEC397B5E0B}"/>
                </a:ext>
              </a:extLst>
            </p:cNvPr>
            <p:cNvSpPr/>
            <p:nvPr/>
          </p:nvSpPr>
          <p:spPr>
            <a:xfrm>
              <a:off x="18049581" y="7548994"/>
              <a:ext cx="433705" cy="217170"/>
            </a:xfrm>
            <a:custGeom>
              <a:avLst/>
              <a:gdLst/>
              <a:ahLst/>
              <a:cxnLst/>
              <a:rect l="l" t="t" r="r" b="b"/>
              <a:pathLst>
                <a:path w="433705" h="217170">
                  <a:moveTo>
                    <a:pt x="0" y="216653"/>
                  </a:moveTo>
                  <a:lnTo>
                    <a:pt x="216653" y="0"/>
                  </a:lnTo>
                  <a:lnTo>
                    <a:pt x="433316" y="216653"/>
                  </a:lnTo>
                </a:path>
              </a:pathLst>
            </a:custGeom>
            <a:ln w="31506">
              <a:solidFill>
                <a:srgbClr val="0EA3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A2B95AE5-CF0D-D130-7E09-B337CAD7BD5D}"/>
                </a:ext>
              </a:extLst>
            </p:cNvPr>
            <p:cNvSpPr/>
            <p:nvPr/>
          </p:nvSpPr>
          <p:spPr>
            <a:xfrm>
              <a:off x="18981986" y="891835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40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CFB78431-AB99-F624-D7E5-ACB91443A232}"/>
                </a:ext>
              </a:extLst>
            </p:cNvPr>
            <p:cNvSpPr/>
            <p:nvPr/>
          </p:nvSpPr>
          <p:spPr>
            <a:xfrm>
              <a:off x="19186238" y="8414708"/>
              <a:ext cx="0" cy="708660"/>
            </a:xfrm>
            <a:custGeom>
              <a:avLst/>
              <a:gdLst/>
              <a:ahLst/>
              <a:cxnLst/>
              <a:rect l="l" t="t" r="r" b="b"/>
              <a:pathLst>
                <a:path h="708659">
                  <a:moveTo>
                    <a:pt x="0" y="7083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0EDC3BC8-3E65-7D59-0C73-F5DF140DAF44}"/>
                </a:ext>
              </a:extLst>
            </p:cNvPr>
            <p:cNvSpPr/>
            <p:nvPr/>
          </p:nvSpPr>
          <p:spPr>
            <a:xfrm>
              <a:off x="19491173" y="7859073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204653" y="0"/>
                  </a:moveTo>
                  <a:lnTo>
                    <a:pt x="0" y="204653"/>
                  </a:lnTo>
                  <a:lnTo>
                    <a:pt x="203847" y="40850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B7032061-9979-CE7A-94D5-2AD235A85655}"/>
                </a:ext>
              </a:extLst>
            </p:cNvPr>
            <p:cNvSpPr/>
            <p:nvPr/>
          </p:nvSpPr>
          <p:spPr>
            <a:xfrm>
              <a:off x="17045762" y="792401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3D69EF5E-B26F-CACA-8F86-719C6346C5AC}"/>
                </a:ext>
              </a:extLst>
            </p:cNvPr>
            <p:cNvSpPr/>
            <p:nvPr/>
          </p:nvSpPr>
          <p:spPr>
            <a:xfrm>
              <a:off x="19491175" y="8063322"/>
              <a:ext cx="613410" cy="0"/>
            </a:xfrm>
            <a:custGeom>
              <a:avLst/>
              <a:gdLst/>
              <a:ahLst/>
              <a:cxnLst/>
              <a:rect l="l" t="t" r="r" b="b"/>
              <a:pathLst>
                <a:path w="613409">
                  <a:moveTo>
                    <a:pt x="0" y="0"/>
                  </a:moveTo>
                  <a:lnTo>
                    <a:pt x="612923" y="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81AD223C-2D33-BB0F-941B-69816E89BE2A}"/>
                </a:ext>
              </a:extLst>
            </p:cNvPr>
            <p:cNvSpPr/>
            <p:nvPr/>
          </p:nvSpPr>
          <p:spPr>
            <a:xfrm>
              <a:off x="17189908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1DACF13D-2AA7-869D-56AD-9A3A5CE5EA45}"/>
                </a:ext>
              </a:extLst>
            </p:cNvPr>
            <p:cNvSpPr/>
            <p:nvPr/>
          </p:nvSpPr>
          <p:spPr>
            <a:xfrm>
              <a:off x="16730268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384CD169-6380-9A95-7AFC-8028F1828AB0}"/>
                </a:ext>
              </a:extLst>
            </p:cNvPr>
            <p:cNvSpPr/>
            <p:nvPr/>
          </p:nvSpPr>
          <p:spPr>
            <a:xfrm>
              <a:off x="17189908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05E6F762-793A-32BB-D97F-F088DE9D3017}"/>
                </a:ext>
              </a:extLst>
            </p:cNvPr>
            <p:cNvSpPr/>
            <p:nvPr/>
          </p:nvSpPr>
          <p:spPr>
            <a:xfrm>
              <a:off x="16730268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35FA8415-54B3-69CF-19DB-0A8CFFA5286F}"/>
                </a:ext>
              </a:extLst>
            </p:cNvPr>
            <p:cNvSpPr/>
            <p:nvPr/>
          </p:nvSpPr>
          <p:spPr>
            <a:xfrm>
              <a:off x="18337904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2F685B7C-F3B6-7A5A-B70A-79DBB3C0FECA}"/>
                </a:ext>
              </a:extLst>
            </p:cNvPr>
            <p:cNvSpPr/>
            <p:nvPr/>
          </p:nvSpPr>
          <p:spPr>
            <a:xfrm>
              <a:off x="18337904" y="9461935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14934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014D82E5-FE20-B7B1-DDD1-D9D70C993437}"/>
                </a:ext>
              </a:extLst>
            </p:cNvPr>
            <p:cNvSpPr/>
            <p:nvPr/>
          </p:nvSpPr>
          <p:spPr>
            <a:xfrm>
              <a:off x="17833309" y="9461930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4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07F17A6D-A7B8-EE91-60C4-5D6DFF6BC746}"/>
                </a:ext>
              </a:extLst>
            </p:cNvPr>
            <p:cNvSpPr/>
            <p:nvPr/>
          </p:nvSpPr>
          <p:spPr>
            <a:xfrm>
              <a:off x="17833303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0" y="0"/>
                  </a:moveTo>
                  <a:lnTo>
                    <a:pt x="149346" y="149346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CE4C419C-FE93-2985-C6E6-B23916D52D1C}"/>
                </a:ext>
              </a:extLst>
            </p:cNvPr>
            <p:cNvSpPr/>
            <p:nvPr/>
          </p:nvSpPr>
          <p:spPr>
            <a:xfrm>
              <a:off x="18160281" y="8821888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0"/>
                  </a:moveTo>
                  <a:lnTo>
                    <a:pt x="0" y="211218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C1058521-F9EF-1D7E-A35D-349C334DD962}"/>
                </a:ext>
              </a:extLst>
            </p:cNvPr>
            <p:cNvSpPr/>
            <p:nvPr/>
          </p:nvSpPr>
          <p:spPr>
            <a:xfrm>
              <a:off x="18411480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B06D8468-1E8E-EFBF-94EA-C43BB9612A93}"/>
                </a:ext>
              </a:extLst>
            </p:cNvPr>
            <p:cNvSpPr/>
            <p:nvPr/>
          </p:nvSpPr>
          <p:spPr>
            <a:xfrm>
              <a:off x="18160281" y="953550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1218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C27848C6-C20E-4C43-CB0D-4C705E6152F3}"/>
                </a:ext>
              </a:extLst>
            </p:cNvPr>
            <p:cNvSpPr/>
            <p:nvPr/>
          </p:nvSpPr>
          <p:spPr>
            <a:xfrm>
              <a:off x="17697862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D0B90E66-C85D-4F2E-416B-0EC6EC4076CB}"/>
                </a:ext>
              </a:extLst>
            </p:cNvPr>
            <p:cNvSpPr/>
            <p:nvPr/>
          </p:nvSpPr>
          <p:spPr>
            <a:xfrm>
              <a:off x="18256428" y="8857088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0"/>
                  </a:moveTo>
                  <a:lnTo>
                    <a:pt x="0" y="1951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3C72FFA5-D6C8-EFA6-9CF5-D5BFDCBDC75E}"/>
                </a:ext>
              </a:extLst>
            </p:cNvPr>
            <p:cNvSpPr/>
            <p:nvPr/>
          </p:nvSpPr>
          <p:spPr>
            <a:xfrm>
              <a:off x="18392389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0" y="0"/>
                  </a:moveTo>
                  <a:lnTo>
                    <a:pt x="195114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753D1B54-DA7F-3C77-1C69-1808E259A8C7}"/>
                </a:ext>
              </a:extLst>
            </p:cNvPr>
            <p:cNvSpPr/>
            <p:nvPr/>
          </p:nvSpPr>
          <p:spPr>
            <a:xfrm>
              <a:off x="17983324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0" y="195114"/>
                  </a:moveTo>
                  <a:lnTo>
                    <a:pt x="80814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4CDC910E-141F-9C5B-CB2C-666BA862BA10}"/>
                </a:ext>
              </a:extLst>
            </p:cNvPr>
            <p:cNvSpPr/>
            <p:nvPr/>
          </p:nvSpPr>
          <p:spPr>
            <a:xfrm>
              <a:off x="17733061" y="9107347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808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067A57BE-C568-6DEF-1725-376267AD24AF}"/>
                </a:ext>
              </a:extLst>
            </p:cNvPr>
            <p:cNvSpPr/>
            <p:nvPr/>
          </p:nvSpPr>
          <p:spPr>
            <a:xfrm>
              <a:off x="17045477" y="7924306"/>
              <a:ext cx="1019175" cy="1128395"/>
            </a:xfrm>
            <a:custGeom>
              <a:avLst/>
              <a:gdLst/>
              <a:ahLst/>
              <a:cxnLst/>
              <a:rect l="l" t="t" r="r" b="b"/>
              <a:pathLst>
                <a:path w="1019175" h="1128395">
                  <a:moveTo>
                    <a:pt x="0" y="0"/>
                  </a:moveTo>
                  <a:lnTo>
                    <a:pt x="942788" y="944704"/>
                  </a:lnTo>
                  <a:lnTo>
                    <a:pt x="1018660" y="1127892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892D942E-A186-C9DD-6A69-66FF1ABA1389}"/>
                </a:ext>
              </a:extLst>
            </p:cNvPr>
            <p:cNvSpPr/>
            <p:nvPr/>
          </p:nvSpPr>
          <p:spPr>
            <a:xfrm>
              <a:off x="18392386" y="9107346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62332B58-3C58-3EC9-54FC-F17A135E94CB}"/>
                </a:ext>
              </a:extLst>
            </p:cNvPr>
            <p:cNvSpPr/>
            <p:nvPr/>
          </p:nvSpPr>
          <p:spPr>
            <a:xfrm>
              <a:off x="18256428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1951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D4AB47FB-A9FA-AFF4-7CF3-E2E2E619AC7C}"/>
                </a:ext>
              </a:extLst>
            </p:cNvPr>
            <p:cNvSpPr/>
            <p:nvPr/>
          </p:nvSpPr>
          <p:spPr>
            <a:xfrm>
              <a:off x="17733061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6CC2AA30-EA8A-2DDE-1CDC-E8873E1EB406}"/>
                </a:ext>
              </a:extLst>
            </p:cNvPr>
            <p:cNvSpPr/>
            <p:nvPr/>
          </p:nvSpPr>
          <p:spPr>
            <a:xfrm>
              <a:off x="17909076" y="9033103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207" y="502403"/>
                  </a:moveTo>
                  <a:lnTo>
                    <a:pt x="296361" y="498356"/>
                  </a:lnTo>
                  <a:lnTo>
                    <a:pt x="338860" y="486687"/>
                  </a:lnTo>
                  <a:lnTo>
                    <a:pt x="377993" y="468106"/>
                  </a:lnTo>
                  <a:lnTo>
                    <a:pt x="413052" y="443323"/>
                  </a:lnTo>
                  <a:lnTo>
                    <a:pt x="443327" y="413046"/>
                  </a:lnTo>
                  <a:lnTo>
                    <a:pt x="468109" y="377986"/>
                  </a:lnTo>
                  <a:lnTo>
                    <a:pt x="486688" y="338851"/>
                  </a:lnTo>
                  <a:lnTo>
                    <a:pt x="498356" y="296351"/>
                  </a:lnTo>
                  <a:lnTo>
                    <a:pt x="502403" y="251196"/>
                  </a:lnTo>
                  <a:lnTo>
                    <a:pt x="498356" y="206044"/>
                  </a:lnTo>
                  <a:lnTo>
                    <a:pt x="486688" y="163547"/>
                  </a:lnTo>
                  <a:lnTo>
                    <a:pt x="468109" y="124414"/>
                  </a:lnTo>
                  <a:lnTo>
                    <a:pt x="443327" y="89355"/>
                  </a:lnTo>
                  <a:lnTo>
                    <a:pt x="413052" y="59079"/>
                  </a:lnTo>
                  <a:lnTo>
                    <a:pt x="377993" y="34296"/>
                  </a:lnTo>
                  <a:lnTo>
                    <a:pt x="338860" y="15715"/>
                  </a:lnTo>
                  <a:lnTo>
                    <a:pt x="296361" y="4047"/>
                  </a:lnTo>
                  <a:lnTo>
                    <a:pt x="251207" y="0"/>
                  </a:lnTo>
                  <a:lnTo>
                    <a:pt x="206051" y="4047"/>
                  </a:lnTo>
                  <a:lnTo>
                    <a:pt x="163552" y="15715"/>
                  </a:lnTo>
                  <a:lnTo>
                    <a:pt x="124417" y="34296"/>
                  </a:lnTo>
                  <a:lnTo>
                    <a:pt x="89356" y="59079"/>
                  </a:lnTo>
                  <a:lnTo>
                    <a:pt x="59080" y="89355"/>
                  </a:lnTo>
                  <a:lnTo>
                    <a:pt x="34296" y="124414"/>
                  </a:lnTo>
                  <a:lnTo>
                    <a:pt x="15715" y="163547"/>
                  </a:lnTo>
                  <a:lnTo>
                    <a:pt x="4047" y="206044"/>
                  </a:lnTo>
                  <a:lnTo>
                    <a:pt x="0" y="251196"/>
                  </a:lnTo>
                  <a:lnTo>
                    <a:pt x="4047" y="296351"/>
                  </a:lnTo>
                  <a:lnTo>
                    <a:pt x="15715" y="338851"/>
                  </a:lnTo>
                  <a:lnTo>
                    <a:pt x="34296" y="377986"/>
                  </a:lnTo>
                  <a:lnTo>
                    <a:pt x="59080" y="413046"/>
                  </a:lnTo>
                  <a:lnTo>
                    <a:pt x="89356" y="443323"/>
                  </a:lnTo>
                  <a:lnTo>
                    <a:pt x="124417" y="468106"/>
                  </a:lnTo>
                  <a:lnTo>
                    <a:pt x="163552" y="486687"/>
                  </a:lnTo>
                  <a:lnTo>
                    <a:pt x="206051" y="498356"/>
                  </a:lnTo>
                  <a:lnTo>
                    <a:pt x="251207" y="502403"/>
                  </a:lnTo>
                  <a:close/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D3618E80-C9DA-6D03-0873-BF233C1BD1E0}"/>
                </a:ext>
              </a:extLst>
            </p:cNvPr>
            <p:cNvSpPr/>
            <p:nvPr/>
          </p:nvSpPr>
          <p:spPr>
            <a:xfrm>
              <a:off x="20038648" y="7768600"/>
              <a:ext cx="66040" cy="254635"/>
            </a:xfrm>
            <a:custGeom>
              <a:avLst/>
              <a:gdLst/>
              <a:ahLst/>
              <a:cxnLst/>
              <a:rect l="l" t="t" r="r" b="b"/>
              <a:pathLst>
                <a:path w="66040" h="254634">
                  <a:moveTo>
                    <a:pt x="65452" y="0"/>
                  </a:moveTo>
                  <a:lnTo>
                    <a:pt x="0" y="0"/>
                  </a:lnTo>
                  <a:lnTo>
                    <a:pt x="0" y="24627"/>
                  </a:lnTo>
                  <a:lnTo>
                    <a:pt x="2567" y="72302"/>
                  </a:lnTo>
                  <a:lnTo>
                    <a:pt x="10091" y="118490"/>
                  </a:lnTo>
                  <a:lnTo>
                    <a:pt x="22305" y="162923"/>
                  </a:lnTo>
                  <a:lnTo>
                    <a:pt x="38942" y="205336"/>
                  </a:lnTo>
                  <a:lnTo>
                    <a:pt x="59736" y="245461"/>
                  </a:lnTo>
                  <a:lnTo>
                    <a:pt x="65452" y="254162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42A327A6-818B-64BD-8A94-C72C7A343289}"/>
                </a:ext>
              </a:extLst>
            </p:cNvPr>
            <p:cNvSpPr/>
            <p:nvPr/>
          </p:nvSpPr>
          <p:spPr>
            <a:xfrm>
              <a:off x="18617597" y="9274038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462163"/>
                  </a:moveTo>
                  <a:lnTo>
                    <a:pt x="0" y="462163"/>
                  </a:lnTo>
                  <a:lnTo>
                    <a:pt x="0" y="405317"/>
                  </a:lnTo>
                  <a:lnTo>
                    <a:pt x="2726" y="358047"/>
                  </a:lnTo>
                  <a:lnTo>
                    <a:pt x="10704" y="312379"/>
                  </a:lnTo>
                  <a:lnTo>
                    <a:pt x="23628" y="268618"/>
                  </a:lnTo>
                  <a:lnTo>
                    <a:pt x="41195" y="227066"/>
                  </a:lnTo>
                  <a:lnTo>
                    <a:pt x="63101" y="188028"/>
                  </a:lnTo>
                  <a:lnTo>
                    <a:pt x="89040" y="151809"/>
                  </a:lnTo>
                  <a:lnTo>
                    <a:pt x="118711" y="118712"/>
                  </a:lnTo>
                  <a:lnTo>
                    <a:pt x="151807" y="89041"/>
                  </a:lnTo>
                  <a:lnTo>
                    <a:pt x="188025" y="63101"/>
                  </a:lnTo>
                  <a:lnTo>
                    <a:pt x="227062" y="41195"/>
                  </a:lnTo>
                  <a:lnTo>
                    <a:pt x="268613" y="23628"/>
                  </a:lnTo>
                  <a:lnTo>
                    <a:pt x="312373" y="10704"/>
                  </a:lnTo>
                  <a:lnTo>
                    <a:pt x="358039" y="2726"/>
                  </a:lnTo>
                  <a:lnTo>
                    <a:pt x="405307" y="0"/>
                  </a:lnTo>
                  <a:lnTo>
                    <a:pt x="519020" y="0"/>
                  </a:lnTo>
                  <a:lnTo>
                    <a:pt x="566288" y="2726"/>
                  </a:lnTo>
                  <a:lnTo>
                    <a:pt x="611954" y="10704"/>
                  </a:lnTo>
                  <a:lnTo>
                    <a:pt x="655714" y="23628"/>
                  </a:lnTo>
                  <a:lnTo>
                    <a:pt x="697265" y="41195"/>
                  </a:lnTo>
                  <a:lnTo>
                    <a:pt x="736301" y="63101"/>
                  </a:lnTo>
                  <a:lnTo>
                    <a:pt x="772520" y="89040"/>
                  </a:lnTo>
                  <a:lnTo>
                    <a:pt x="805616" y="118711"/>
                  </a:lnTo>
                  <a:lnTo>
                    <a:pt x="835287" y="151807"/>
                  </a:lnTo>
                  <a:lnTo>
                    <a:pt x="861226" y="188025"/>
                  </a:lnTo>
                  <a:lnTo>
                    <a:pt x="883132" y="227062"/>
                  </a:lnTo>
                  <a:lnTo>
                    <a:pt x="900699" y="268613"/>
                  </a:lnTo>
                  <a:lnTo>
                    <a:pt x="913623" y="312373"/>
                  </a:lnTo>
                  <a:lnTo>
                    <a:pt x="921601" y="358039"/>
                  </a:lnTo>
                  <a:lnTo>
                    <a:pt x="924327" y="405307"/>
                  </a:lnTo>
                  <a:lnTo>
                    <a:pt x="924327" y="462163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32614810-64CD-E176-F701-A18294EC0A3B}"/>
                </a:ext>
              </a:extLst>
            </p:cNvPr>
            <p:cNvSpPr/>
            <p:nvPr/>
          </p:nvSpPr>
          <p:spPr>
            <a:xfrm>
              <a:off x="18617597" y="8811874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0"/>
                  </a:moveTo>
                  <a:lnTo>
                    <a:pt x="0" y="0"/>
                  </a:lnTo>
                  <a:lnTo>
                    <a:pt x="0" y="56846"/>
                  </a:lnTo>
                  <a:lnTo>
                    <a:pt x="2726" y="104116"/>
                  </a:lnTo>
                  <a:lnTo>
                    <a:pt x="10704" y="149784"/>
                  </a:lnTo>
                  <a:lnTo>
                    <a:pt x="23628" y="193545"/>
                  </a:lnTo>
                  <a:lnTo>
                    <a:pt x="41195" y="235097"/>
                  </a:lnTo>
                  <a:lnTo>
                    <a:pt x="63101" y="274135"/>
                  </a:lnTo>
                  <a:lnTo>
                    <a:pt x="89040" y="310354"/>
                  </a:lnTo>
                  <a:lnTo>
                    <a:pt x="118711" y="343451"/>
                  </a:lnTo>
                  <a:lnTo>
                    <a:pt x="151807" y="373122"/>
                  </a:lnTo>
                  <a:lnTo>
                    <a:pt x="188025" y="399062"/>
                  </a:lnTo>
                  <a:lnTo>
                    <a:pt x="227062" y="420968"/>
                  </a:lnTo>
                  <a:lnTo>
                    <a:pt x="268613" y="438535"/>
                  </a:lnTo>
                  <a:lnTo>
                    <a:pt x="312373" y="451459"/>
                  </a:lnTo>
                  <a:lnTo>
                    <a:pt x="358039" y="459437"/>
                  </a:lnTo>
                  <a:lnTo>
                    <a:pt x="405307" y="462163"/>
                  </a:lnTo>
                  <a:lnTo>
                    <a:pt x="519020" y="462163"/>
                  </a:lnTo>
                  <a:lnTo>
                    <a:pt x="566288" y="459437"/>
                  </a:lnTo>
                  <a:lnTo>
                    <a:pt x="611954" y="451459"/>
                  </a:lnTo>
                  <a:lnTo>
                    <a:pt x="655714" y="438535"/>
                  </a:lnTo>
                  <a:lnTo>
                    <a:pt x="697265" y="420968"/>
                  </a:lnTo>
                  <a:lnTo>
                    <a:pt x="736301" y="399062"/>
                  </a:lnTo>
                  <a:lnTo>
                    <a:pt x="772520" y="373123"/>
                  </a:lnTo>
                  <a:lnTo>
                    <a:pt x="805616" y="343452"/>
                  </a:lnTo>
                  <a:lnTo>
                    <a:pt x="835287" y="310356"/>
                  </a:lnTo>
                  <a:lnTo>
                    <a:pt x="861226" y="274137"/>
                  </a:lnTo>
                  <a:lnTo>
                    <a:pt x="883132" y="235101"/>
                  </a:lnTo>
                  <a:lnTo>
                    <a:pt x="900699" y="193550"/>
                  </a:lnTo>
                  <a:lnTo>
                    <a:pt x="913623" y="149790"/>
                  </a:lnTo>
                  <a:lnTo>
                    <a:pt x="921601" y="104124"/>
                  </a:lnTo>
                  <a:lnTo>
                    <a:pt x="924327" y="56856"/>
                  </a:lnTo>
                  <a:lnTo>
                    <a:pt x="924327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AE87E6FA-4B81-77C1-6958-6E78653443E6}"/>
                </a:ext>
              </a:extLst>
            </p:cNvPr>
            <p:cNvSpPr/>
            <p:nvPr/>
          </p:nvSpPr>
          <p:spPr>
            <a:xfrm>
              <a:off x="18921532" y="776860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924317" y="924317"/>
                  </a:moveTo>
                  <a:lnTo>
                    <a:pt x="924317" y="0"/>
                  </a:lnTo>
                  <a:lnTo>
                    <a:pt x="0" y="0"/>
                  </a:lnTo>
                  <a:lnTo>
                    <a:pt x="924317" y="924317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9C60FD88-19C8-03D7-0989-2314CB8FE15A}"/>
                </a:ext>
              </a:extLst>
            </p:cNvPr>
            <p:cNvSpPr/>
            <p:nvPr/>
          </p:nvSpPr>
          <p:spPr>
            <a:xfrm>
              <a:off x="18924654" y="8153131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40">
                  <a:moveTo>
                    <a:pt x="261583" y="523156"/>
                  </a:moveTo>
                  <a:lnTo>
                    <a:pt x="308603" y="518942"/>
                  </a:lnTo>
                  <a:lnTo>
                    <a:pt x="352857" y="506791"/>
                  </a:lnTo>
                  <a:lnTo>
                    <a:pt x="393609" y="487442"/>
                  </a:lnTo>
                  <a:lnTo>
                    <a:pt x="430117" y="461635"/>
                  </a:lnTo>
                  <a:lnTo>
                    <a:pt x="461645" y="430107"/>
                  </a:lnTo>
                  <a:lnTo>
                    <a:pt x="487453" y="393598"/>
                  </a:lnTo>
                  <a:lnTo>
                    <a:pt x="506801" y="352847"/>
                  </a:lnTo>
                  <a:lnTo>
                    <a:pt x="518952" y="308592"/>
                  </a:lnTo>
                  <a:lnTo>
                    <a:pt x="523167" y="261573"/>
                  </a:lnTo>
                  <a:lnTo>
                    <a:pt x="518952" y="214556"/>
                  </a:lnTo>
                  <a:lnTo>
                    <a:pt x="506801" y="170304"/>
                  </a:lnTo>
                  <a:lnTo>
                    <a:pt x="487453" y="129555"/>
                  </a:lnTo>
                  <a:lnTo>
                    <a:pt x="461645" y="93047"/>
                  </a:lnTo>
                  <a:lnTo>
                    <a:pt x="430117" y="61520"/>
                  </a:lnTo>
                  <a:lnTo>
                    <a:pt x="393609" y="35713"/>
                  </a:lnTo>
                  <a:lnTo>
                    <a:pt x="352857" y="16365"/>
                  </a:lnTo>
                  <a:lnTo>
                    <a:pt x="308603" y="4214"/>
                  </a:lnTo>
                  <a:lnTo>
                    <a:pt x="261583" y="0"/>
                  </a:lnTo>
                  <a:lnTo>
                    <a:pt x="214564" y="4214"/>
                  </a:lnTo>
                  <a:lnTo>
                    <a:pt x="170309" y="16365"/>
                  </a:lnTo>
                  <a:lnTo>
                    <a:pt x="129558" y="35713"/>
                  </a:lnTo>
                  <a:lnTo>
                    <a:pt x="93049" y="61520"/>
                  </a:lnTo>
                  <a:lnTo>
                    <a:pt x="61521" y="93047"/>
                  </a:lnTo>
                  <a:lnTo>
                    <a:pt x="35714" y="129555"/>
                  </a:lnTo>
                  <a:lnTo>
                    <a:pt x="16365" y="170304"/>
                  </a:lnTo>
                  <a:lnTo>
                    <a:pt x="4214" y="214556"/>
                  </a:lnTo>
                  <a:lnTo>
                    <a:pt x="0" y="261573"/>
                  </a:lnTo>
                  <a:lnTo>
                    <a:pt x="4214" y="308592"/>
                  </a:lnTo>
                  <a:lnTo>
                    <a:pt x="16365" y="352847"/>
                  </a:lnTo>
                  <a:lnTo>
                    <a:pt x="35714" y="393598"/>
                  </a:lnTo>
                  <a:lnTo>
                    <a:pt x="61521" y="430107"/>
                  </a:lnTo>
                  <a:lnTo>
                    <a:pt x="93049" y="461635"/>
                  </a:lnTo>
                  <a:lnTo>
                    <a:pt x="129558" y="487442"/>
                  </a:lnTo>
                  <a:lnTo>
                    <a:pt x="170309" y="506791"/>
                  </a:lnTo>
                  <a:lnTo>
                    <a:pt x="214564" y="518942"/>
                  </a:lnTo>
                  <a:lnTo>
                    <a:pt x="261583" y="523156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427E2F53-3816-1194-A273-EB7933495347}"/>
                </a:ext>
              </a:extLst>
            </p:cNvPr>
            <p:cNvSpPr/>
            <p:nvPr/>
          </p:nvSpPr>
          <p:spPr>
            <a:xfrm>
              <a:off x="16865508" y="7743301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189229" y="946107"/>
                  </a:moveTo>
                  <a:lnTo>
                    <a:pt x="189229" y="756887"/>
                  </a:lnTo>
                  <a:lnTo>
                    <a:pt x="378459" y="756887"/>
                  </a:lnTo>
                  <a:lnTo>
                    <a:pt x="378459" y="567668"/>
                  </a:lnTo>
                  <a:lnTo>
                    <a:pt x="567679" y="567668"/>
                  </a:lnTo>
                  <a:lnTo>
                    <a:pt x="567679" y="378438"/>
                  </a:lnTo>
                  <a:lnTo>
                    <a:pt x="756908" y="378438"/>
                  </a:lnTo>
                  <a:lnTo>
                    <a:pt x="756908" y="189219"/>
                  </a:lnTo>
                  <a:lnTo>
                    <a:pt x="946138" y="189219"/>
                  </a:lnTo>
                  <a:lnTo>
                    <a:pt x="946138" y="0"/>
                  </a:lnTo>
                  <a:lnTo>
                    <a:pt x="0" y="0"/>
                  </a:lnTo>
                  <a:lnTo>
                    <a:pt x="0" y="946107"/>
                  </a:lnTo>
                  <a:lnTo>
                    <a:pt x="189229" y="946107"/>
                  </a:lnTo>
                  <a:close/>
                </a:path>
              </a:pathLst>
            </a:custGeom>
            <a:ln w="31517">
              <a:solidFill>
                <a:srgbClr val="D25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21C0E869-577D-0285-6232-5D9689627DB7}"/>
                </a:ext>
              </a:extLst>
            </p:cNvPr>
            <p:cNvSpPr/>
            <p:nvPr/>
          </p:nvSpPr>
          <p:spPr>
            <a:xfrm>
              <a:off x="16324766" y="8835746"/>
              <a:ext cx="405765" cy="811530"/>
            </a:xfrm>
            <a:custGeom>
              <a:avLst/>
              <a:gdLst/>
              <a:ahLst/>
              <a:cxnLst/>
              <a:rect l="l" t="t" r="r" b="b"/>
              <a:pathLst>
                <a:path w="405765" h="811529">
                  <a:moveTo>
                    <a:pt x="0" y="811001"/>
                  </a:moveTo>
                  <a:lnTo>
                    <a:pt x="47289" y="808273"/>
                  </a:lnTo>
                  <a:lnTo>
                    <a:pt x="92977" y="800292"/>
                  </a:lnTo>
                  <a:lnTo>
                    <a:pt x="136759" y="787361"/>
                  </a:lnTo>
                  <a:lnTo>
                    <a:pt x="178329" y="769786"/>
                  </a:lnTo>
                  <a:lnTo>
                    <a:pt x="217385" y="747871"/>
                  </a:lnTo>
                  <a:lnTo>
                    <a:pt x="253621" y="721919"/>
                  </a:lnTo>
                  <a:lnTo>
                    <a:pt x="286734" y="692235"/>
                  </a:lnTo>
                  <a:lnTo>
                    <a:pt x="316419" y="659123"/>
                  </a:lnTo>
                  <a:lnTo>
                    <a:pt x="342372" y="622888"/>
                  </a:lnTo>
                  <a:lnTo>
                    <a:pt x="364289" y="583833"/>
                  </a:lnTo>
                  <a:lnTo>
                    <a:pt x="381865" y="542263"/>
                  </a:lnTo>
                  <a:lnTo>
                    <a:pt x="394796" y="498483"/>
                  </a:lnTo>
                  <a:lnTo>
                    <a:pt x="402777" y="452795"/>
                  </a:lnTo>
                  <a:lnTo>
                    <a:pt x="405505" y="405505"/>
                  </a:lnTo>
                  <a:lnTo>
                    <a:pt x="402777" y="358216"/>
                  </a:lnTo>
                  <a:lnTo>
                    <a:pt x="394796" y="312528"/>
                  </a:lnTo>
                  <a:lnTo>
                    <a:pt x="381865" y="268746"/>
                  </a:lnTo>
                  <a:lnTo>
                    <a:pt x="364289" y="227176"/>
                  </a:lnTo>
                  <a:lnTo>
                    <a:pt x="342372" y="188120"/>
                  </a:lnTo>
                  <a:lnTo>
                    <a:pt x="316419" y="151884"/>
                  </a:lnTo>
                  <a:lnTo>
                    <a:pt x="286734" y="118771"/>
                  </a:lnTo>
                  <a:lnTo>
                    <a:pt x="253621" y="89086"/>
                  </a:lnTo>
                  <a:lnTo>
                    <a:pt x="217385" y="63133"/>
                  </a:lnTo>
                  <a:lnTo>
                    <a:pt x="178329" y="41216"/>
                  </a:lnTo>
                  <a:lnTo>
                    <a:pt x="136759" y="23640"/>
                  </a:lnTo>
                  <a:lnTo>
                    <a:pt x="92977" y="10709"/>
                  </a:lnTo>
                  <a:lnTo>
                    <a:pt x="47289" y="2728"/>
                  </a:lnTo>
                  <a:lnTo>
                    <a:pt x="0" y="0"/>
                  </a:lnTo>
                  <a:lnTo>
                    <a:pt x="0" y="405505"/>
                  </a:lnTo>
                  <a:lnTo>
                    <a:pt x="0" y="811001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49BC40C6-CEDB-BF70-7359-A4E5F653B00D}"/>
                </a:ext>
              </a:extLst>
            </p:cNvPr>
            <p:cNvSpPr/>
            <p:nvPr/>
          </p:nvSpPr>
          <p:spPr>
            <a:xfrm>
              <a:off x="16187489" y="8963523"/>
              <a:ext cx="278130" cy="555625"/>
            </a:xfrm>
            <a:custGeom>
              <a:avLst/>
              <a:gdLst/>
              <a:ahLst/>
              <a:cxnLst/>
              <a:rect l="l" t="t" r="r" b="b"/>
              <a:pathLst>
                <a:path w="278130" h="555625">
                  <a:moveTo>
                    <a:pt x="0" y="277729"/>
                  </a:moveTo>
                  <a:lnTo>
                    <a:pt x="0" y="555449"/>
                  </a:lnTo>
                  <a:lnTo>
                    <a:pt x="49919" y="550974"/>
                  </a:lnTo>
                  <a:lnTo>
                    <a:pt x="96904" y="538073"/>
                  </a:lnTo>
                  <a:lnTo>
                    <a:pt x="140169" y="517531"/>
                  </a:lnTo>
                  <a:lnTo>
                    <a:pt x="178929" y="490132"/>
                  </a:lnTo>
                  <a:lnTo>
                    <a:pt x="212402" y="456659"/>
                  </a:lnTo>
                  <a:lnTo>
                    <a:pt x="239801" y="417898"/>
                  </a:lnTo>
                  <a:lnTo>
                    <a:pt x="260344" y="374633"/>
                  </a:lnTo>
                  <a:lnTo>
                    <a:pt x="273244" y="327649"/>
                  </a:lnTo>
                  <a:lnTo>
                    <a:pt x="277719" y="277729"/>
                  </a:lnTo>
                  <a:lnTo>
                    <a:pt x="274084" y="232680"/>
                  </a:lnTo>
                  <a:lnTo>
                    <a:pt x="263560" y="189944"/>
                  </a:lnTo>
                  <a:lnTo>
                    <a:pt x="246720" y="150096"/>
                  </a:lnTo>
                  <a:lnTo>
                    <a:pt x="224134" y="113705"/>
                  </a:lnTo>
                  <a:lnTo>
                    <a:pt x="196376" y="81344"/>
                  </a:lnTo>
                  <a:lnTo>
                    <a:pt x="164016" y="53585"/>
                  </a:lnTo>
                  <a:lnTo>
                    <a:pt x="127626" y="30999"/>
                  </a:lnTo>
                  <a:lnTo>
                    <a:pt x="87779" y="14158"/>
                  </a:lnTo>
                  <a:lnTo>
                    <a:pt x="45046" y="3634"/>
                  </a:lnTo>
                  <a:lnTo>
                    <a:pt x="0" y="0"/>
                  </a:lnTo>
                  <a:lnTo>
                    <a:pt x="0" y="277729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44DFCA68-8EB3-E038-B17F-50D87BC2903F}"/>
                </a:ext>
              </a:extLst>
            </p:cNvPr>
            <p:cNvSpPr/>
            <p:nvPr/>
          </p:nvSpPr>
          <p:spPr>
            <a:xfrm>
              <a:off x="15548744" y="9241248"/>
              <a:ext cx="1181735" cy="0"/>
            </a:xfrm>
            <a:custGeom>
              <a:avLst/>
              <a:gdLst/>
              <a:ahLst/>
              <a:cxnLst/>
              <a:rect l="l" t="t" r="r" b="b"/>
              <a:pathLst>
                <a:path w="1181734">
                  <a:moveTo>
                    <a:pt x="1181524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E395596A-D579-09B6-53D9-1B2841ECF0BB}"/>
                </a:ext>
              </a:extLst>
            </p:cNvPr>
            <p:cNvSpPr/>
            <p:nvPr/>
          </p:nvSpPr>
          <p:spPr>
            <a:xfrm>
              <a:off x="15548750" y="9061687"/>
              <a:ext cx="179705" cy="359410"/>
            </a:xfrm>
            <a:custGeom>
              <a:avLst/>
              <a:gdLst/>
              <a:ahLst/>
              <a:cxnLst/>
              <a:rect l="l" t="t" r="r" b="b"/>
              <a:pathLst>
                <a:path w="179705" h="359409">
                  <a:moveTo>
                    <a:pt x="179554" y="359119"/>
                  </a:moveTo>
                  <a:lnTo>
                    <a:pt x="0" y="179565"/>
                  </a:lnTo>
                  <a:lnTo>
                    <a:pt x="179554" y="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5E146FFC-4FC3-42B0-E525-8640AFAF7347}"/>
                </a:ext>
              </a:extLst>
            </p:cNvPr>
            <p:cNvSpPr/>
            <p:nvPr/>
          </p:nvSpPr>
          <p:spPr>
            <a:xfrm>
              <a:off x="11421505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321E921B-785B-55FE-1E87-B673CC6035C6}"/>
                </a:ext>
              </a:extLst>
            </p:cNvPr>
            <p:cNvSpPr/>
            <p:nvPr/>
          </p:nvSpPr>
          <p:spPr>
            <a:xfrm>
              <a:off x="11421505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61E36728-C22C-FBEC-5B0F-790AFD8D89D4}"/>
                </a:ext>
              </a:extLst>
            </p:cNvPr>
            <p:cNvSpPr/>
            <p:nvPr/>
          </p:nvSpPr>
          <p:spPr>
            <a:xfrm>
              <a:off x="11883667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C92B30ED-7BBE-50B6-AEAE-5241824EF659}"/>
                </a:ext>
              </a:extLst>
            </p:cNvPr>
            <p:cNvSpPr/>
            <p:nvPr/>
          </p:nvSpPr>
          <p:spPr>
            <a:xfrm>
              <a:off x="11883667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6F374534-93FD-6676-B6D8-30EEB3925052}"/>
                </a:ext>
              </a:extLst>
            </p:cNvPr>
            <p:cNvSpPr/>
            <p:nvPr/>
          </p:nvSpPr>
          <p:spPr>
            <a:xfrm>
              <a:off x="11421505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03669B98-BFFC-9E3F-79C2-F74EDD0653A0}"/>
                </a:ext>
              </a:extLst>
            </p:cNvPr>
            <p:cNvSpPr/>
            <p:nvPr/>
          </p:nvSpPr>
          <p:spPr>
            <a:xfrm>
              <a:off x="11883667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1A3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A4C7328C-89DF-5E56-55D7-A1A5F211FCA1}"/>
                </a:ext>
              </a:extLst>
            </p:cNvPr>
            <p:cNvSpPr/>
            <p:nvPr/>
          </p:nvSpPr>
          <p:spPr>
            <a:xfrm>
              <a:off x="10380686" y="8720271"/>
              <a:ext cx="924560" cy="946785"/>
            </a:xfrm>
            <a:custGeom>
              <a:avLst/>
              <a:gdLst/>
              <a:ahLst/>
              <a:cxnLst/>
              <a:rect l="l" t="t" r="r" b="b"/>
              <a:pathLst>
                <a:path w="924559" h="946784">
                  <a:moveTo>
                    <a:pt x="924317" y="946557"/>
                  </a:moveTo>
                  <a:lnTo>
                    <a:pt x="924317" y="462153"/>
                  </a:lnTo>
                  <a:lnTo>
                    <a:pt x="921931" y="414901"/>
                  </a:lnTo>
                  <a:lnTo>
                    <a:pt x="914928" y="369014"/>
                  </a:lnTo>
                  <a:lnTo>
                    <a:pt x="903539" y="324723"/>
                  </a:lnTo>
                  <a:lnTo>
                    <a:pt x="887998" y="282263"/>
                  </a:lnTo>
                  <a:lnTo>
                    <a:pt x="868537" y="241864"/>
                  </a:lnTo>
                  <a:lnTo>
                    <a:pt x="845388" y="203759"/>
                  </a:lnTo>
                  <a:lnTo>
                    <a:pt x="818783" y="168181"/>
                  </a:lnTo>
                  <a:lnTo>
                    <a:pt x="788955" y="135362"/>
                  </a:lnTo>
                  <a:lnTo>
                    <a:pt x="756135" y="105534"/>
                  </a:lnTo>
                  <a:lnTo>
                    <a:pt x="720557" y="78929"/>
                  </a:lnTo>
                  <a:lnTo>
                    <a:pt x="682452" y="55779"/>
                  </a:lnTo>
                  <a:lnTo>
                    <a:pt x="642054" y="36318"/>
                  </a:lnTo>
                  <a:lnTo>
                    <a:pt x="599593" y="20777"/>
                  </a:lnTo>
                  <a:lnTo>
                    <a:pt x="555303" y="9389"/>
                  </a:lnTo>
                  <a:lnTo>
                    <a:pt x="509416" y="2386"/>
                  </a:lnTo>
                  <a:lnTo>
                    <a:pt x="462163" y="0"/>
                  </a:lnTo>
                  <a:lnTo>
                    <a:pt x="414909" y="2386"/>
                  </a:lnTo>
                  <a:lnTo>
                    <a:pt x="369021" y="9389"/>
                  </a:lnTo>
                  <a:lnTo>
                    <a:pt x="324729" y="20777"/>
                  </a:lnTo>
                  <a:lnTo>
                    <a:pt x="282267" y="36318"/>
                  </a:lnTo>
                  <a:lnTo>
                    <a:pt x="241867" y="55779"/>
                  </a:lnTo>
                  <a:lnTo>
                    <a:pt x="203762" y="78929"/>
                  </a:lnTo>
                  <a:lnTo>
                    <a:pt x="168183" y="105534"/>
                  </a:lnTo>
                  <a:lnTo>
                    <a:pt x="135363" y="135362"/>
                  </a:lnTo>
                  <a:lnTo>
                    <a:pt x="105534" y="168181"/>
                  </a:lnTo>
                  <a:lnTo>
                    <a:pt x="78929" y="203759"/>
                  </a:lnTo>
                  <a:lnTo>
                    <a:pt x="55780" y="241864"/>
                  </a:lnTo>
                  <a:lnTo>
                    <a:pt x="36318" y="282263"/>
                  </a:lnTo>
                  <a:lnTo>
                    <a:pt x="20777" y="324723"/>
                  </a:lnTo>
                  <a:lnTo>
                    <a:pt x="9389" y="369014"/>
                  </a:lnTo>
                  <a:lnTo>
                    <a:pt x="2386" y="414901"/>
                  </a:lnTo>
                  <a:lnTo>
                    <a:pt x="0" y="462153"/>
                  </a:lnTo>
                  <a:lnTo>
                    <a:pt x="0" y="94655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1BE0BE78-45D0-893F-B4C3-2F5A21C16C89}"/>
                </a:ext>
              </a:extLst>
            </p:cNvPr>
            <p:cNvSpPr/>
            <p:nvPr/>
          </p:nvSpPr>
          <p:spPr>
            <a:xfrm>
              <a:off x="10565700" y="8905282"/>
              <a:ext cx="554355" cy="762000"/>
            </a:xfrm>
            <a:custGeom>
              <a:avLst/>
              <a:gdLst/>
              <a:ahLst/>
              <a:cxnLst/>
              <a:rect l="l" t="t" r="r" b="b"/>
              <a:pathLst>
                <a:path w="554354" h="762000">
                  <a:moveTo>
                    <a:pt x="0" y="761547"/>
                  </a:moveTo>
                  <a:lnTo>
                    <a:pt x="0" y="277143"/>
                  </a:lnTo>
                  <a:lnTo>
                    <a:pt x="4465" y="227326"/>
                  </a:lnTo>
                  <a:lnTo>
                    <a:pt x="17338" y="180438"/>
                  </a:lnTo>
                  <a:lnTo>
                    <a:pt x="37837" y="137263"/>
                  </a:lnTo>
                  <a:lnTo>
                    <a:pt x="65180" y="98582"/>
                  </a:lnTo>
                  <a:lnTo>
                    <a:pt x="98582" y="65180"/>
                  </a:lnTo>
                  <a:lnTo>
                    <a:pt x="137263" y="37837"/>
                  </a:lnTo>
                  <a:lnTo>
                    <a:pt x="180438" y="17338"/>
                  </a:lnTo>
                  <a:lnTo>
                    <a:pt x="227326" y="4465"/>
                  </a:lnTo>
                  <a:lnTo>
                    <a:pt x="277143" y="0"/>
                  </a:lnTo>
                  <a:lnTo>
                    <a:pt x="326960" y="4465"/>
                  </a:lnTo>
                  <a:lnTo>
                    <a:pt x="373849" y="17338"/>
                  </a:lnTo>
                  <a:lnTo>
                    <a:pt x="417026" y="37837"/>
                  </a:lnTo>
                  <a:lnTo>
                    <a:pt x="455708" y="65180"/>
                  </a:lnTo>
                  <a:lnTo>
                    <a:pt x="489112" y="98582"/>
                  </a:lnTo>
                  <a:lnTo>
                    <a:pt x="516456" y="137263"/>
                  </a:lnTo>
                  <a:lnTo>
                    <a:pt x="536957" y="180438"/>
                  </a:lnTo>
                  <a:lnTo>
                    <a:pt x="549831" y="227326"/>
                  </a:lnTo>
                  <a:lnTo>
                    <a:pt x="554297" y="277143"/>
                  </a:lnTo>
                  <a:lnTo>
                    <a:pt x="554297" y="761547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A0516006-6671-3E1E-F075-8E451C905161}"/>
                </a:ext>
              </a:extLst>
            </p:cNvPr>
            <p:cNvSpPr/>
            <p:nvPr/>
          </p:nvSpPr>
          <p:spPr>
            <a:xfrm>
              <a:off x="10750652" y="9090229"/>
              <a:ext cx="184785" cy="577215"/>
            </a:xfrm>
            <a:custGeom>
              <a:avLst/>
              <a:gdLst/>
              <a:ahLst/>
              <a:cxnLst/>
              <a:rect l="l" t="t" r="r" b="b"/>
              <a:pathLst>
                <a:path w="184784" h="577215">
                  <a:moveTo>
                    <a:pt x="184392" y="576600"/>
                  </a:moveTo>
                  <a:lnTo>
                    <a:pt x="184392" y="92196"/>
                  </a:lnTo>
                  <a:lnTo>
                    <a:pt x="177147" y="56308"/>
                  </a:lnTo>
                  <a:lnTo>
                    <a:pt x="157389" y="27003"/>
                  </a:lnTo>
                  <a:lnTo>
                    <a:pt x="128083" y="7245"/>
                  </a:lnTo>
                  <a:lnTo>
                    <a:pt x="92196" y="0"/>
                  </a:lnTo>
                  <a:lnTo>
                    <a:pt x="56308" y="7245"/>
                  </a:lnTo>
                  <a:lnTo>
                    <a:pt x="27003" y="27003"/>
                  </a:lnTo>
                  <a:lnTo>
                    <a:pt x="7245" y="56308"/>
                  </a:lnTo>
                  <a:lnTo>
                    <a:pt x="0" y="92196"/>
                  </a:lnTo>
                  <a:lnTo>
                    <a:pt x="0" y="576600"/>
                  </a:lnTo>
                </a:path>
              </a:pathLst>
            </a:custGeom>
            <a:ln w="31517">
              <a:solidFill>
                <a:srgbClr val="2B6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563D686A-FC57-73BA-824B-4C8F4711D185}"/>
                </a:ext>
              </a:extLst>
            </p:cNvPr>
            <p:cNvSpPr/>
            <p:nvPr/>
          </p:nvSpPr>
          <p:spPr>
            <a:xfrm>
              <a:off x="13615666" y="7773105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692879" y="559040"/>
                  </a:moveTo>
                  <a:lnTo>
                    <a:pt x="745378" y="525705"/>
                  </a:lnTo>
                  <a:lnTo>
                    <a:pt x="796328" y="500566"/>
                  </a:lnTo>
                  <a:lnTo>
                    <a:pt x="844174" y="482410"/>
                  </a:lnTo>
                  <a:lnTo>
                    <a:pt x="887359" y="470017"/>
                  </a:lnTo>
                  <a:lnTo>
                    <a:pt x="924327" y="462174"/>
                  </a:lnTo>
                  <a:lnTo>
                    <a:pt x="886786" y="453607"/>
                  </a:lnTo>
                  <a:lnTo>
                    <a:pt x="842572" y="440172"/>
                  </a:lnTo>
                  <a:lnTo>
                    <a:pt x="793393" y="420595"/>
                  </a:lnTo>
                  <a:lnTo>
                    <a:pt x="740955" y="393597"/>
                  </a:lnTo>
                  <a:lnTo>
                    <a:pt x="686963" y="357905"/>
                  </a:lnTo>
                  <a:lnTo>
                    <a:pt x="635466" y="314426"/>
                  </a:lnTo>
                  <a:lnTo>
                    <a:pt x="592294" y="268442"/>
                  </a:lnTo>
                  <a:lnTo>
                    <a:pt x="556719" y="221425"/>
                  </a:lnTo>
                  <a:lnTo>
                    <a:pt x="528015" y="174846"/>
                  </a:lnTo>
                  <a:lnTo>
                    <a:pt x="505458" y="130176"/>
                  </a:lnTo>
                  <a:lnTo>
                    <a:pt x="488320" y="88885"/>
                  </a:lnTo>
                  <a:lnTo>
                    <a:pt x="475876" y="52445"/>
                  </a:lnTo>
                  <a:lnTo>
                    <a:pt x="462163" y="0"/>
                  </a:lnTo>
                  <a:lnTo>
                    <a:pt x="456928" y="22326"/>
                  </a:lnTo>
                  <a:lnTo>
                    <a:pt x="436007" y="88885"/>
                  </a:lnTo>
                  <a:lnTo>
                    <a:pt x="418869" y="130176"/>
                  </a:lnTo>
                  <a:lnTo>
                    <a:pt x="396311" y="174846"/>
                  </a:lnTo>
                  <a:lnTo>
                    <a:pt x="367608" y="221425"/>
                  </a:lnTo>
                  <a:lnTo>
                    <a:pt x="332033" y="268442"/>
                  </a:lnTo>
                  <a:lnTo>
                    <a:pt x="288861" y="314426"/>
                  </a:lnTo>
                  <a:lnTo>
                    <a:pt x="237364" y="357905"/>
                  </a:lnTo>
                  <a:lnTo>
                    <a:pt x="183372" y="393597"/>
                  </a:lnTo>
                  <a:lnTo>
                    <a:pt x="130934" y="420595"/>
                  </a:lnTo>
                  <a:lnTo>
                    <a:pt x="81754" y="440172"/>
                  </a:lnTo>
                  <a:lnTo>
                    <a:pt x="37541" y="453607"/>
                  </a:lnTo>
                  <a:lnTo>
                    <a:pt x="0" y="462174"/>
                  </a:lnTo>
                  <a:lnTo>
                    <a:pt x="36968" y="470017"/>
                  </a:lnTo>
                  <a:lnTo>
                    <a:pt x="80153" y="482410"/>
                  </a:lnTo>
                  <a:lnTo>
                    <a:pt x="127999" y="500566"/>
                  </a:lnTo>
                  <a:lnTo>
                    <a:pt x="178949" y="525705"/>
                  </a:lnTo>
                  <a:lnTo>
                    <a:pt x="231448" y="559040"/>
                  </a:lnTo>
                  <a:lnTo>
                    <a:pt x="285088" y="602906"/>
                  </a:lnTo>
                  <a:lnTo>
                    <a:pt x="329894" y="649755"/>
                  </a:lnTo>
                  <a:lnTo>
                    <a:pt x="366651" y="697957"/>
                  </a:lnTo>
                  <a:lnTo>
                    <a:pt x="396145" y="745884"/>
                  </a:lnTo>
                  <a:lnTo>
                    <a:pt x="419161" y="791904"/>
                  </a:lnTo>
                  <a:lnTo>
                    <a:pt x="436486" y="834389"/>
                  </a:lnTo>
                  <a:lnTo>
                    <a:pt x="448904" y="871710"/>
                  </a:lnTo>
                  <a:lnTo>
                    <a:pt x="462163" y="924338"/>
                  </a:lnTo>
                  <a:lnTo>
                    <a:pt x="467126" y="902236"/>
                  </a:lnTo>
                  <a:lnTo>
                    <a:pt x="487843" y="834389"/>
                  </a:lnTo>
                  <a:lnTo>
                    <a:pt x="505169" y="791904"/>
                  </a:lnTo>
                  <a:lnTo>
                    <a:pt x="528186" y="745884"/>
                  </a:lnTo>
                  <a:lnTo>
                    <a:pt x="557680" y="697957"/>
                  </a:lnTo>
                  <a:lnTo>
                    <a:pt x="594437" y="649755"/>
                  </a:lnTo>
                  <a:lnTo>
                    <a:pt x="639241" y="602906"/>
                  </a:lnTo>
                  <a:lnTo>
                    <a:pt x="692879" y="559040"/>
                  </a:lnTo>
                  <a:close/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3A1C3A2A-D525-63EB-A49F-9ACB035562BE}"/>
                </a:ext>
              </a:extLst>
            </p:cNvPr>
            <p:cNvSpPr/>
            <p:nvPr/>
          </p:nvSpPr>
          <p:spPr>
            <a:xfrm>
              <a:off x="14077832" y="7630546"/>
              <a:ext cx="0" cy="142875"/>
            </a:xfrm>
            <a:custGeom>
              <a:avLst/>
              <a:gdLst/>
              <a:ahLst/>
              <a:cxnLst/>
              <a:rect l="l" t="t" r="r" b="b"/>
              <a:pathLst>
                <a:path h="142875">
                  <a:moveTo>
                    <a:pt x="0" y="142561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>
              <a:extLst>
                <a:ext uri="{FF2B5EF4-FFF2-40B4-BE49-F238E27FC236}">
                  <a16:creationId xmlns:a16="http://schemas.microsoft.com/office/drawing/2014/main" id="{0224870B-7219-38E7-7192-CD2E4FA8F28C}"/>
                </a:ext>
              </a:extLst>
            </p:cNvPr>
            <p:cNvSpPr/>
            <p:nvPr/>
          </p:nvSpPr>
          <p:spPr>
            <a:xfrm>
              <a:off x="13247529" y="8235277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384449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EB84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>
              <a:extLst>
                <a:ext uri="{FF2B5EF4-FFF2-40B4-BE49-F238E27FC236}">
                  <a16:creationId xmlns:a16="http://schemas.microsoft.com/office/drawing/2014/main" id="{3E538405-C062-002D-DCA8-09775A7BA7D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6197" y="7831321"/>
              <a:ext cx="215585" cy="215585"/>
            </a:xfrm>
            <a:prstGeom prst="rect">
              <a:avLst/>
            </a:prstGeom>
          </p:spPr>
        </p:pic>
        <p:pic>
          <p:nvPicPr>
            <p:cNvPr id="113" name="object 113">
              <a:extLst>
                <a:ext uri="{FF2B5EF4-FFF2-40B4-BE49-F238E27FC236}">
                  <a16:creationId xmlns:a16="http://schemas.microsoft.com/office/drawing/2014/main" id="{B119CE9B-4DC7-02E5-D5C5-5005B20489F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66207" y="8423646"/>
              <a:ext cx="215574" cy="215585"/>
            </a:xfrm>
            <a:prstGeom prst="rect">
              <a:avLst/>
            </a:prstGeom>
          </p:spPr>
        </p:pic>
        <p:pic>
          <p:nvPicPr>
            <p:cNvPr id="114" name="object 114">
              <a:extLst>
                <a:ext uri="{FF2B5EF4-FFF2-40B4-BE49-F238E27FC236}">
                  <a16:creationId xmlns:a16="http://schemas.microsoft.com/office/drawing/2014/main" id="{B35484B2-7063-0325-9F83-DDB079DDE9B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73883" y="8423646"/>
              <a:ext cx="215574" cy="215585"/>
            </a:xfrm>
            <a:prstGeom prst="rect">
              <a:avLst/>
            </a:prstGeom>
          </p:spPr>
        </p:pic>
        <p:pic>
          <p:nvPicPr>
            <p:cNvPr id="115" name="object 115">
              <a:extLst>
                <a:ext uri="{FF2B5EF4-FFF2-40B4-BE49-F238E27FC236}">
                  <a16:creationId xmlns:a16="http://schemas.microsoft.com/office/drawing/2014/main" id="{1C4B35D6-6855-515C-F426-295B99F22F4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3883" y="7831320"/>
              <a:ext cx="215574" cy="215585"/>
            </a:xfrm>
            <a:prstGeom prst="rect">
              <a:avLst/>
            </a:prstGeom>
          </p:spPr>
        </p:pic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0EDCFA1B-6047-4D46-D2D9-882A84E2B089}"/>
                </a:ext>
              </a:extLst>
            </p:cNvPr>
            <p:cNvSpPr/>
            <p:nvPr/>
          </p:nvSpPr>
          <p:spPr>
            <a:xfrm>
              <a:off x="14265538" y="6619625"/>
              <a:ext cx="1789430" cy="1052195"/>
            </a:xfrm>
            <a:custGeom>
              <a:avLst/>
              <a:gdLst/>
              <a:ahLst/>
              <a:cxnLst/>
              <a:rect l="l" t="t" r="r" b="b"/>
              <a:pathLst>
                <a:path w="1789430" h="1052195">
                  <a:moveTo>
                    <a:pt x="1789223" y="1051894"/>
                  </a:moveTo>
                  <a:lnTo>
                    <a:pt x="1789223" y="610913"/>
                  </a:lnTo>
                  <a:lnTo>
                    <a:pt x="567103" y="0"/>
                  </a:lnTo>
                  <a:lnTo>
                    <a:pt x="0" y="283478"/>
                  </a:lnTo>
                  <a:lnTo>
                    <a:pt x="206841" y="386972"/>
                  </a:lnTo>
                  <a:lnTo>
                    <a:pt x="283624" y="425358"/>
                  </a:lnTo>
                  <a:lnTo>
                    <a:pt x="567103" y="283478"/>
                  </a:lnTo>
                  <a:lnTo>
                    <a:pt x="850717" y="425358"/>
                  </a:lnTo>
                  <a:lnTo>
                    <a:pt x="927353" y="386972"/>
                  </a:lnTo>
                  <a:lnTo>
                    <a:pt x="1134195" y="283478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81B4BDD3-71C8-C7EC-043C-BA0C15BC1C62}"/>
                </a:ext>
              </a:extLst>
            </p:cNvPr>
            <p:cNvSpPr/>
            <p:nvPr/>
          </p:nvSpPr>
          <p:spPr>
            <a:xfrm>
              <a:off x="14077933" y="7044994"/>
              <a:ext cx="755015" cy="283845"/>
            </a:xfrm>
            <a:custGeom>
              <a:avLst/>
              <a:gdLst/>
              <a:ahLst/>
              <a:cxnLst/>
              <a:rect l="l" t="t" r="r" b="b"/>
              <a:pathLst>
                <a:path w="755015" h="283845">
                  <a:moveTo>
                    <a:pt x="187606" y="141733"/>
                  </a:moveTo>
                  <a:lnTo>
                    <a:pt x="394448" y="245081"/>
                  </a:lnTo>
                  <a:lnTo>
                    <a:pt x="471221" y="283478"/>
                  </a:lnTo>
                  <a:lnTo>
                    <a:pt x="754699" y="141733"/>
                  </a:lnTo>
                  <a:lnTo>
                    <a:pt x="471221" y="0"/>
                  </a:lnTo>
                  <a:lnTo>
                    <a:pt x="0" y="235490"/>
                  </a:lnTo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2E695213-B1F1-6C48-71FA-0B6B89B7DFF7}"/>
                </a:ext>
              </a:extLst>
            </p:cNvPr>
            <p:cNvSpPr/>
            <p:nvPr/>
          </p:nvSpPr>
          <p:spPr>
            <a:xfrm>
              <a:off x="14832633" y="7044988"/>
              <a:ext cx="567690" cy="283845"/>
            </a:xfrm>
            <a:custGeom>
              <a:avLst/>
              <a:gdLst/>
              <a:ahLst/>
              <a:cxnLst/>
              <a:rect l="l" t="t" r="r" b="b"/>
              <a:pathLst>
                <a:path w="567690" h="283845">
                  <a:moveTo>
                    <a:pt x="283624" y="283478"/>
                  </a:moveTo>
                  <a:lnTo>
                    <a:pt x="360261" y="245092"/>
                  </a:lnTo>
                  <a:lnTo>
                    <a:pt x="567103" y="141733"/>
                  </a:lnTo>
                  <a:lnTo>
                    <a:pt x="283624" y="0"/>
                  </a:lnTo>
                  <a:lnTo>
                    <a:pt x="0" y="141733"/>
                  </a:lnTo>
                  <a:lnTo>
                    <a:pt x="283624" y="283478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D218F600-0447-B760-BA27-4EC9DF08754D}"/>
                </a:ext>
              </a:extLst>
            </p:cNvPr>
            <p:cNvSpPr/>
            <p:nvPr/>
          </p:nvSpPr>
          <p:spPr>
            <a:xfrm>
              <a:off x="14252940" y="7328471"/>
              <a:ext cx="1146810" cy="425450"/>
            </a:xfrm>
            <a:custGeom>
              <a:avLst/>
              <a:gdLst/>
              <a:ahLst/>
              <a:cxnLst/>
              <a:rect l="l" t="t" r="r" b="b"/>
              <a:pathLst>
                <a:path w="1146809" h="425450">
                  <a:moveTo>
                    <a:pt x="0" y="135430"/>
                  </a:moveTo>
                  <a:lnTo>
                    <a:pt x="219448" y="245228"/>
                  </a:lnTo>
                  <a:lnTo>
                    <a:pt x="579699" y="425358"/>
                  </a:lnTo>
                  <a:lnTo>
                    <a:pt x="939950" y="245228"/>
                  </a:lnTo>
                  <a:lnTo>
                    <a:pt x="1146792" y="141733"/>
                  </a:lnTo>
                  <a:lnTo>
                    <a:pt x="863314" y="0"/>
                  </a:lnTo>
                  <a:lnTo>
                    <a:pt x="579699" y="141733"/>
                  </a:lnTo>
                  <a:lnTo>
                    <a:pt x="296221" y="0"/>
                  </a:lnTo>
                  <a:lnTo>
                    <a:pt x="0" y="13543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8E0878AE-FA8E-13C0-037F-D27B89176233}"/>
                </a:ext>
              </a:extLst>
            </p:cNvPr>
            <p:cNvSpPr/>
            <p:nvPr/>
          </p:nvSpPr>
          <p:spPr>
            <a:xfrm>
              <a:off x="13251223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29ED7336-EF52-D9F7-549D-C09E2DE6B7AA}"/>
                </a:ext>
              </a:extLst>
            </p:cNvPr>
            <p:cNvSpPr/>
            <p:nvPr/>
          </p:nvSpPr>
          <p:spPr>
            <a:xfrm>
              <a:off x="12649589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81164E82-AC10-48E2-FDD1-8A96BDBE4F61}"/>
                </a:ext>
              </a:extLst>
            </p:cNvPr>
            <p:cNvSpPr/>
            <p:nvPr/>
          </p:nvSpPr>
          <p:spPr>
            <a:xfrm>
              <a:off x="13251223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96A615FF-502E-265A-501F-0B1EDD51AEA9}"/>
                </a:ext>
              </a:extLst>
            </p:cNvPr>
            <p:cNvSpPr/>
            <p:nvPr/>
          </p:nvSpPr>
          <p:spPr>
            <a:xfrm>
              <a:off x="12649589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5CAC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34DCBD8D-93F8-6B4A-6B83-5D0115FB4CE9}"/>
                </a:ext>
              </a:extLst>
            </p:cNvPr>
            <p:cNvSpPr/>
            <p:nvPr/>
          </p:nvSpPr>
          <p:spPr>
            <a:xfrm>
              <a:off x="13995164" y="8235276"/>
              <a:ext cx="740410" cy="0"/>
            </a:xfrm>
            <a:custGeom>
              <a:avLst/>
              <a:gdLst/>
              <a:ahLst/>
              <a:cxnLst/>
              <a:rect l="l" t="t" r="r" b="b"/>
              <a:pathLst>
                <a:path w="740409">
                  <a:moveTo>
                    <a:pt x="0" y="0"/>
                  </a:moveTo>
                  <a:lnTo>
                    <a:pt x="739809" y="0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ABDBBB5A-4B78-9E66-41C2-3DEF992CFDC1}"/>
                </a:ext>
              </a:extLst>
            </p:cNvPr>
            <p:cNvSpPr/>
            <p:nvPr/>
          </p:nvSpPr>
          <p:spPr>
            <a:xfrm>
              <a:off x="11710868" y="6614924"/>
              <a:ext cx="2269490" cy="661035"/>
            </a:xfrm>
            <a:custGeom>
              <a:avLst/>
              <a:gdLst/>
              <a:ahLst/>
              <a:cxnLst/>
              <a:rect l="l" t="t" r="r" b="b"/>
              <a:pathLst>
                <a:path w="2269490" h="661034">
                  <a:moveTo>
                    <a:pt x="2269218" y="660754"/>
                  </a:moveTo>
                  <a:lnTo>
                    <a:pt x="0" y="660754"/>
                  </a:lnTo>
                  <a:lnTo>
                    <a:pt x="0" y="0"/>
                  </a:lnTo>
                  <a:lnTo>
                    <a:pt x="660754" y="0"/>
                  </a:lnTo>
                  <a:lnTo>
                    <a:pt x="660754" y="660754"/>
                  </a:lnTo>
                </a:path>
              </a:pathLst>
            </a:custGeom>
            <a:ln w="31517">
              <a:solidFill>
                <a:srgbClr val="FCB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>
              <a:extLst>
                <a:ext uri="{FF2B5EF4-FFF2-40B4-BE49-F238E27FC236}">
                  <a16:creationId xmlns:a16="http://schemas.microsoft.com/office/drawing/2014/main" id="{11A68130-1D3F-9519-395B-784F2DCEB23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8942" y="5485445"/>
              <a:ext cx="7577081" cy="4210903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2F107-32A7-9023-C258-97C97DD5FF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7</a:t>
            </a:fld>
            <a:endParaRPr lang="en-US" spc="45"/>
          </a:p>
        </p:txBody>
      </p:sp>
    </p:spTree>
    <p:extLst>
      <p:ext uri="{BB962C8B-B14F-4D97-AF65-F5344CB8AC3E}">
        <p14:creationId xmlns:p14="http://schemas.microsoft.com/office/powerpoint/2010/main" val="163754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956960" y="690804"/>
            <a:ext cx="0" cy="8980805"/>
          </a:xfrm>
          <a:custGeom>
            <a:avLst/>
            <a:gdLst/>
            <a:ahLst/>
            <a:cxnLst/>
            <a:rect l="l" t="t" r="r" b="b"/>
            <a:pathLst>
              <a:path h="8980805">
                <a:moveTo>
                  <a:pt x="0" y="0"/>
                </a:moveTo>
                <a:lnTo>
                  <a:pt x="0" y="8980511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749716" y="687040"/>
            <a:ext cx="3692483" cy="3102581"/>
          </a:xfrm>
          <a:prstGeom prst="rect">
            <a:avLst/>
          </a:prstGeom>
        </p:spPr>
        <p:txBody>
          <a:bodyPr vert="horz" wrap="square" lIns="0" tIns="82550" rIns="0" bIns="0" rtlCol="0" anchor="t">
            <a:spAutoFit/>
          </a:bodyPr>
          <a:lstStyle/>
          <a:p>
            <a:pPr marL="22860" algn="r">
              <a:lnSpc>
                <a:spcPts val="4720"/>
              </a:lnSpc>
              <a:spcBef>
                <a:spcPts val="790"/>
              </a:spcBef>
            </a:pPr>
            <a:r>
              <a:rPr lang="en-GB" sz="4800" dirty="0">
                <a:latin typeface="IBM Plex Sans Condensed"/>
                <a:cs typeface="Calibri"/>
              </a:rPr>
              <a:t>Components of South Africa’s childcare system</a:t>
            </a:r>
            <a:endParaRPr lang="en-US" sz="4800" b="1" dirty="0">
              <a:latin typeface="IBM Plex Sans Condensed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F4FF16-5CC4-B679-9DBE-880DB2B9BB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8</a:t>
            </a:fld>
            <a:endParaRPr lang="en-US" spc="45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1A147C-AEEF-D513-C612-CB89816AC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95343"/>
              </p:ext>
            </p:extLst>
          </p:nvPr>
        </p:nvGraphicFramePr>
        <p:xfrm>
          <a:off x="5294413" y="1176547"/>
          <a:ext cx="13902962" cy="74372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043995">
                  <a:extLst>
                    <a:ext uri="{9D8B030D-6E8A-4147-A177-3AD203B41FA5}">
                      <a16:colId xmlns:a16="http://schemas.microsoft.com/office/drawing/2014/main" val="2662286344"/>
                    </a:ext>
                  </a:extLst>
                </a:gridCol>
                <a:gridCol w="2213351">
                  <a:extLst>
                    <a:ext uri="{9D8B030D-6E8A-4147-A177-3AD203B41FA5}">
                      <a16:colId xmlns:a16="http://schemas.microsoft.com/office/drawing/2014/main" val="1028907833"/>
                    </a:ext>
                  </a:extLst>
                </a:gridCol>
                <a:gridCol w="2210572">
                  <a:extLst>
                    <a:ext uri="{9D8B030D-6E8A-4147-A177-3AD203B41FA5}">
                      <a16:colId xmlns:a16="http://schemas.microsoft.com/office/drawing/2014/main" val="2348948063"/>
                    </a:ext>
                  </a:extLst>
                </a:gridCol>
                <a:gridCol w="2210572">
                  <a:extLst>
                    <a:ext uri="{9D8B030D-6E8A-4147-A177-3AD203B41FA5}">
                      <a16:colId xmlns:a16="http://schemas.microsoft.com/office/drawing/2014/main" val="3273845690"/>
                    </a:ext>
                  </a:extLst>
                </a:gridCol>
                <a:gridCol w="2224472">
                  <a:extLst>
                    <a:ext uri="{9D8B030D-6E8A-4147-A177-3AD203B41FA5}">
                      <a16:colId xmlns:a16="http://schemas.microsoft.com/office/drawing/2014/main" val="793914542"/>
                    </a:ext>
                  </a:extLst>
                </a:gridCol>
              </a:tblGrid>
              <a:tr h="742865">
                <a:tc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Childcare system component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State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Markets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NPOs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Families/</a:t>
                      </a:r>
                    </a:p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households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extLst>
                  <a:ext uri="{0D108BD9-81ED-4DB2-BD59-A6C34878D82A}">
                    <a16:rowId xmlns:a16="http://schemas.microsoft.com/office/drawing/2014/main" val="3371113309"/>
                  </a:ext>
                </a:extLst>
              </a:tr>
              <a:tr h="367859">
                <a:tc gridSpan="5"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b="1" spc="-20" dirty="0">
                          <a:effectLst/>
                          <a:latin typeface="IBM Plex Sans Condensed (Headings)"/>
                        </a:rPr>
                        <a:t>Programmes and provisioning</a:t>
                      </a:r>
                      <a:endParaRPr lang="en-ZA" sz="2000" b="1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74558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Childcare provision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extLst>
                  <a:ext uri="{0D108BD9-81ED-4DB2-BD59-A6C34878D82A}">
                    <a16:rowId xmlns:a16="http://schemas.microsoft.com/office/drawing/2014/main" val="213591388"/>
                  </a:ext>
                </a:extLst>
              </a:tr>
              <a:tr h="754728">
                <a:tc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Social assistance/cash transfers 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 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extLst>
                  <a:ext uri="{0D108BD9-81ED-4DB2-BD59-A6C34878D82A}">
                    <a16:rowId xmlns:a16="http://schemas.microsoft.com/office/drawing/2014/main" val="1519563930"/>
                  </a:ext>
                </a:extLst>
              </a:tr>
              <a:tr h="754728">
                <a:tc>
                  <a:txBody>
                    <a:bodyPr/>
                    <a:lstStyle/>
                    <a:p>
                      <a:pPr marL="7620" marR="20955" indent="130810"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Maternal and child health programmes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 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extLst>
                  <a:ext uri="{0D108BD9-81ED-4DB2-BD59-A6C34878D82A}">
                    <a16:rowId xmlns:a16="http://schemas.microsoft.com/office/drawing/2014/main" val="2703309026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Family and caregiver support/strategies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extLst>
                  <a:ext uri="{0D108BD9-81ED-4DB2-BD59-A6C34878D82A}">
                    <a16:rowId xmlns:a16="http://schemas.microsoft.com/office/drawing/2014/main" val="571621125"/>
                  </a:ext>
                </a:extLst>
              </a:tr>
              <a:tr h="367859">
                <a:tc gridSpan="5"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b="1" spc="-20" dirty="0">
                          <a:effectLst/>
                          <a:latin typeface="IBM Plex Sans Condensed (Headings)"/>
                        </a:rPr>
                        <a:t>Public and private funding </a:t>
                      </a:r>
                      <a:endParaRPr lang="en-ZA" sz="2000" b="1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91359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Subsidies to parents for childcare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 gridSpan="4"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None</a:t>
                      </a:r>
                      <a:endParaRPr lang="en-ZA" sz="2000" i="1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722751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Subsidies to childcare providers 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extLst>
                  <a:ext uri="{0D108BD9-81ED-4DB2-BD59-A6C34878D82A}">
                    <a16:rowId xmlns:a16="http://schemas.microsoft.com/office/drawing/2014/main" val="1687776909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Incentives for employers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 gridSpan="4"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None</a:t>
                      </a:r>
                      <a:endParaRPr lang="en-ZA" sz="2000" i="1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168472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Tax regime support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 gridSpan="4"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None</a:t>
                      </a:r>
                      <a:endParaRPr lang="en-ZA" sz="2000" i="1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294313"/>
                  </a:ext>
                </a:extLst>
              </a:tr>
              <a:tr h="367859">
                <a:tc gridSpan="5"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b="1" spc="-20" dirty="0">
                          <a:effectLst/>
                          <a:latin typeface="IBM Plex Sans Condensed (Headings)"/>
                        </a:rPr>
                        <a:t>Policies and legislation</a:t>
                      </a:r>
                      <a:endParaRPr lang="en-ZA" sz="2000" b="1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189510"/>
                  </a:ext>
                </a:extLst>
              </a:tr>
              <a:tr h="402783">
                <a:tc>
                  <a:txBody>
                    <a:bodyPr/>
                    <a:lstStyle/>
                    <a:p>
                      <a:pPr marL="7620" marR="20955" indent="130810" algn="l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Public entitlements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 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extLst>
                  <a:ext uri="{0D108BD9-81ED-4DB2-BD59-A6C34878D82A}">
                    <a16:rowId xmlns:a16="http://schemas.microsoft.com/office/drawing/2014/main" val="785252697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Parental and family leave 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extLst>
                  <a:ext uri="{0D108BD9-81ED-4DB2-BD59-A6C34878D82A}">
                    <a16:rowId xmlns:a16="http://schemas.microsoft.com/office/drawing/2014/main" val="2054040987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Child maintenance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extLst>
                  <a:ext uri="{0D108BD9-81ED-4DB2-BD59-A6C34878D82A}">
                    <a16:rowId xmlns:a16="http://schemas.microsoft.com/office/drawing/2014/main" val="3982927219"/>
                  </a:ext>
                </a:extLst>
              </a:tr>
              <a:tr h="367859">
                <a:tc gridSpan="5"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b="1" spc="-20" dirty="0">
                          <a:effectLst/>
                          <a:latin typeface="IBM Plex Sans Condensed (Headings)"/>
                        </a:rPr>
                        <a:t>Prevailing gender norms and attitudes</a:t>
                      </a:r>
                      <a:endParaRPr lang="en-ZA" sz="2000" b="1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724344"/>
                  </a:ext>
                </a:extLst>
              </a:tr>
              <a:tr h="367859">
                <a:tc>
                  <a:txBody>
                    <a:bodyPr/>
                    <a:lstStyle/>
                    <a:p>
                      <a:pPr marL="7620" marR="20955" indent="130810" algn="just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Shifting gender norms 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tc>
                  <a:txBody>
                    <a:bodyPr/>
                    <a:lstStyle/>
                    <a:p>
                      <a:pPr marL="7620" marR="20955" indent="130810" algn="ctr">
                        <a:lnSpc>
                          <a:spcPct val="115000"/>
                        </a:lnSpc>
                        <a:buNone/>
                      </a:pPr>
                      <a:r>
                        <a:rPr lang="en-ZA" sz="2000" spc="-20" dirty="0">
                          <a:effectLst/>
                          <a:latin typeface="IBM Plex Sans Condensed (Headings)"/>
                        </a:rPr>
                        <a:t>x</a:t>
                      </a:r>
                      <a:endParaRPr lang="en-ZA" sz="2000" spc="-20" dirty="0">
                        <a:effectLst/>
                        <a:latin typeface="IBM Plex Sans Condensed (Headings)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13094" marR="113094" marT="0" marB="0"/>
                </a:tc>
                <a:extLst>
                  <a:ext uri="{0D108BD9-81ED-4DB2-BD59-A6C34878D82A}">
                    <a16:rowId xmlns:a16="http://schemas.microsoft.com/office/drawing/2014/main" val="2843572133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0B6B61A-89EA-A3ED-1FB7-12B1586C09FA}"/>
              </a:ext>
            </a:extLst>
          </p:cNvPr>
          <p:cNvSpPr/>
          <p:nvPr/>
        </p:nvSpPr>
        <p:spPr bwMode="auto">
          <a:xfrm>
            <a:off x="10470380" y="914705"/>
            <a:ext cx="2137302" cy="1114545"/>
          </a:xfrm>
          <a:prstGeom prst="ellipse">
            <a:avLst/>
          </a:prstGeom>
          <a:noFill/>
          <a:ln w="28575" cap="flat" cmpd="sng" algn="ctr">
            <a:solidFill>
              <a:srgbClr val="D25A6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118733" tIns="118733" rIns="118733" bIns="11873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56614">
              <a:spcAft>
                <a:spcPts val="989"/>
              </a:spcAft>
              <a:buClr>
                <a:srgbClr val="8CC63F"/>
              </a:buClr>
              <a:buSzPct val="85000"/>
            </a:pPr>
            <a:endParaRPr lang="en-ZA" sz="1979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20C1E-9698-917F-DAC1-6A04DC7BA03C}"/>
              </a:ext>
            </a:extLst>
          </p:cNvPr>
          <p:cNvSpPr/>
          <p:nvPr/>
        </p:nvSpPr>
        <p:spPr>
          <a:xfrm>
            <a:off x="5472545" y="2230582"/>
            <a:ext cx="4267200" cy="2355273"/>
          </a:xfrm>
          <a:prstGeom prst="rect">
            <a:avLst/>
          </a:prstGeom>
          <a:noFill/>
          <a:ln>
            <a:solidFill>
              <a:srgbClr val="D25A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A4FE9-D4E6-112A-8201-3A672E8C256B}"/>
              </a:ext>
            </a:extLst>
          </p:cNvPr>
          <p:cNvSpPr/>
          <p:nvPr/>
        </p:nvSpPr>
        <p:spPr>
          <a:xfrm>
            <a:off x="5472545" y="5181206"/>
            <a:ext cx="4267200" cy="473469"/>
          </a:xfrm>
          <a:prstGeom prst="rect">
            <a:avLst/>
          </a:prstGeom>
          <a:noFill/>
          <a:ln>
            <a:solidFill>
              <a:srgbClr val="D25A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594259-113B-51BE-21D8-1CA0182623C5}"/>
              </a:ext>
            </a:extLst>
          </p:cNvPr>
          <p:cNvGrpSpPr/>
          <p:nvPr/>
        </p:nvGrpSpPr>
        <p:grpSpPr>
          <a:xfrm>
            <a:off x="5471722" y="9076997"/>
            <a:ext cx="5819732" cy="473469"/>
            <a:chOff x="5471722" y="9076997"/>
            <a:chExt cx="5819732" cy="4734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C0F1C9-52F3-EE29-2B27-B544E2840B09}"/>
                </a:ext>
              </a:extLst>
            </p:cNvPr>
            <p:cNvSpPr/>
            <p:nvPr/>
          </p:nvSpPr>
          <p:spPr>
            <a:xfrm>
              <a:off x="5471722" y="9076997"/>
              <a:ext cx="693549" cy="473469"/>
            </a:xfrm>
            <a:prstGeom prst="rect">
              <a:avLst/>
            </a:prstGeom>
            <a:noFill/>
            <a:ln>
              <a:solidFill>
                <a:srgbClr val="D25A6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22B3C0-F95A-8CF4-8528-3037480D4BEA}"/>
                </a:ext>
              </a:extLst>
            </p:cNvPr>
            <p:cNvSpPr txBox="1"/>
            <p:nvPr/>
          </p:nvSpPr>
          <p:spPr>
            <a:xfrm>
              <a:off x="6303818" y="9129065"/>
              <a:ext cx="4987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Essential package of ECD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4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59"/>
            <a:chOff x="0" y="0"/>
            <a:chExt cx="20104100" cy="1130875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10163810"/>
            </a:xfrm>
            <a:custGeom>
              <a:avLst/>
              <a:gdLst/>
              <a:ahLst/>
              <a:cxnLst/>
              <a:rect l="l" t="t" r="r" b="b"/>
              <a:pathLst>
                <a:path w="20104100" h="10163810">
                  <a:moveTo>
                    <a:pt x="0" y="10163219"/>
                  </a:moveTo>
                  <a:lnTo>
                    <a:pt x="20104099" y="10163219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0163219"/>
                  </a:lnTo>
                  <a:close/>
                </a:path>
              </a:pathLst>
            </a:custGeom>
            <a:solidFill>
              <a:srgbClr val="D25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163219"/>
              <a:ext cx="20104100" cy="1145540"/>
            </a:xfrm>
            <a:custGeom>
              <a:avLst/>
              <a:gdLst/>
              <a:ahLst/>
              <a:cxnLst/>
              <a:rect l="l" t="t" r="r" b="b"/>
              <a:pathLst>
                <a:path w="20104100" h="1145540">
                  <a:moveTo>
                    <a:pt x="20104099" y="0"/>
                  </a:moveTo>
                  <a:lnTo>
                    <a:pt x="0" y="0"/>
                  </a:lnTo>
                  <a:lnTo>
                    <a:pt x="0" y="1145336"/>
                  </a:lnTo>
                  <a:lnTo>
                    <a:pt x="20104099" y="114533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29254" y="690808"/>
              <a:ext cx="0" cy="4841240"/>
            </a:xfrm>
            <a:custGeom>
              <a:avLst/>
              <a:gdLst/>
              <a:ahLst/>
              <a:cxnLst/>
              <a:rect l="l" t="t" r="r" b="b"/>
              <a:pathLst>
                <a:path h="4841240">
                  <a:moveTo>
                    <a:pt x="0" y="4841161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4845" y="690804"/>
              <a:ext cx="0" cy="8980805"/>
            </a:xfrm>
            <a:custGeom>
              <a:avLst/>
              <a:gdLst/>
              <a:ahLst/>
              <a:cxnLst/>
              <a:rect l="l" t="t" r="r" b="b"/>
              <a:pathLst>
                <a:path h="8980805">
                  <a:moveTo>
                    <a:pt x="0" y="8980511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44128" y="1800772"/>
            <a:ext cx="11129010" cy="14350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dirty="0">
                <a:solidFill>
                  <a:srgbClr val="FFFFFF"/>
                </a:solidFill>
                <a:latin typeface="IBM Plex Sans Condensed" panose="020B0506050203000203" pitchFamily="34" charset="0"/>
              </a:rPr>
              <a:t>Childcare provision</a:t>
            </a:r>
            <a:endParaRPr spc="90" dirty="0">
              <a:solidFill>
                <a:srgbClr val="FFFFFF"/>
              </a:solidFill>
              <a:latin typeface="IBM Plex Sans Condensed" panose="020B0506050203000203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65639" y="4926601"/>
            <a:ext cx="18954750" cy="4826000"/>
            <a:chOff x="1165639" y="4926601"/>
            <a:chExt cx="18954750" cy="4826000"/>
          </a:xfrm>
        </p:grpSpPr>
        <p:sp>
          <p:nvSpPr>
            <p:cNvPr id="14" name="object 14"/>
            <p:cNvSpPr/>
            <p:nvPr/>
          </p:nvSpPr>
          <p:spPr>
            <a:xfrm>
              <a:off x="3527241" y="718589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204653"/>
                  </a:moveTo>
                  <a:lnTo>
                    <a:pt x="204653" y="0"/>
                  </a:lnTo>
                  <a:lnTo>
                    <a:pt x="408500" y="203847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31491" y="7185900"/>
              <a:ext cx="0" cy="1506220"/>
            </a:xfrm>
            <a:custGeom>
              <a:avLst/>
              <a:gdLst/>
              <a:ahLst/>
              <a:cxnLst/>
              <a:rect l="l" t="t" r="r" b="b"/>
              <a:pathLst>
                <a:path h="1506220">
                  <a:moveTo>
                    <a:pt x="0" y="0"/>
                  </a:moveTo>
                  <a:lnTo>
                    <a:pt x="0" y="150619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39503" y="9369531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43753" y="8601857"/>
              <a:ext cx="0" cy="972819"/>
            </a:xfrm>
            <a:custGeom>
              <a:avLst/>
              <a:gdLst/>
              <a:ahLst/>
              <a:cxnLst/>
              <a:rect l="l" t="t" r="r" b="b"/>
              <a:pathLst>
                <a:path h="972820">
                  <a:moveTo>
                    <a:pt x="0" y="97232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66834" y="7948805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4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23995" y="8153055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4">
                  <a:moveTo>
                    <a:pt x="547491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58857" y="7645866"/>
              <a:ext cx="936625" cy="1463040"/>
            </a:xfrm>
            <a:custGeom>
              <a:avLst/>
              <a:gdLst/>
              <a:ahLst/>
              <a:cxnLst/>
              <a:rect l="l" t="t" r="r" b="b"/>
              <a:pathLst>
                <a:path w="936625" h="1463040">
                  <a:moveTo>
                    <a:pt x="936463" y="1462803"/>
                  </a:moveTo>
                  <a:lnTo>
                    <a:pt x="621310" y="1462803"/>
                  </a:lnTo>
                  <a:lnTo>
                    <a:pt x="579556" y="1421049"/>
                  </a:lnTo>
                  <a:lnTo>
                    <a:pt x="539755" y="1381247"/>
                  </a:lnTo>
                  <a:lnTo>
                    <a:pt x="501645" y="1343138"/>
                  </a:lnTo>
                  <a:lnTo>
                    <a:pt x="464968" y="1306461"/>
                  </a:lnTo>
                  <a:lnTo>
                    <a:pt x="429462" y="1270955"/>
                  </a:lnTo>
                  <a:lnTo>
                    <a:pt x="394868" y="1236360"/>
                  </a:lnTo>
                  <a:lnTo>
                    <a:pt x="360924" y="1202417"/>
                  </a:lnTo>
                  <a:lnTo>
                    <a:pt x="327371" y="1168863"/>
                  </a:lnTo>
                  <a:lnTo>
                    <a:pt x="293947" y="1135440"/>
                  </a:lnTo>
                  <a:lnTo>
                    <a:pt x="260394" y="1101886"/>
                  </a:lnTo>
                  <a:lnTo>
                    <a:pt x="226449" y="1067942"/>
                  </a:lnTo>
                  <a:lnTo>
                    <a:pt x="191854" y="1033347"/>
                  </a:lnTo>
                  <a:lnTo>
                    <a:pt x="156347" y="997840"/>
                  </a:lnTo>
                  <a:lnTo>
                    <a:pt x="119669" y="961162"/>
                  </a:lnTo>
                  <a:lnTo>
                    <a:pt x="81558" y="923051"/>
                  </a:lnTo>
                  <a:lnTo>
                    <a:pt x="41755" y="883248"/>
                  </a:lnTo>
                  <a:lnTo>
                    <a:pt x="0" y="841492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38212" y="6674100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37927" y="6674389"/>
              <a:ext cx="1013460" cy="1014730"/>
            </a:xfrm>
            <a:custGeom>
              <a:avLst/>
              <a:gdLst/>
              <a:ahLst/>
              <a:cxnLst/>
              <a:rect l="l" t="t" r="r" b="b"/>
              <a:pathLst>
                <a:path w="1013460" h="1014729">
                  <a:moveTo>
                    <a:pt x="0" y="0"/>
                  </a:moveTo>
                  <a:lnTo>
                    <a:pt x="1012984" y="101467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67964" y="8190796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67680" y="8191084"/>
              <a:ext cx="901065" cy="902969"/>
            </a:xfrm>
            <a:custGeom>
              <a:avLst/>
              <a:gdLst/>
              <a:ahLst/>
              <a:cxnLst/>
              <a:rect l="l" t="t" r="r" b="b"/>
              <a:pathLst>
                <a:path w="901065" h="902970">
                  <a:moveTo>
                    <a:pt x="0" y="0"/>
                  </a:moveTo>
                  <a:lnTo>
                    <a:pt x="900736" y="902569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98027" y="741044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97742" y="7410736"/>
              <a:ext cx="722630" cy="723900"/>
            </a:xfrm>
            <a:custGeom>
              <a:avLst/>
              <a:gdLst/>
              <a:ahLst/>
              <a:cxnLst/>
              <a:rect l="l" t="t" r="r" b="b"/>
              <a:pathLst>
                <a:path w="722629" h="723900">
                  <a:moveTo>
                    <a:pt x="0" y="0"/>
                  </a:moveTo>
                  <a:lnTo>
                    <a:pt x="722082" y="723548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58624" y="7861878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39" h="205104">
                  <a:moveTo>
                    <a:pt x="0" y="0"/>
                  </a:moveTo>
                  <a:lnTo>
                    <a:pt x="204653" y="204653"/>
                  </a:lnTo>
                  <a:lnTo>
                    <a:pt x="408500" y="80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62873" y="7488527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0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95351" y="7259185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89" h="289559">
                  <a:moveTo>
                    <a:pt x="0" y="0"/>
                  </a:moveTo>
                  <a:lnTo>
                    <a:pt x="0" y="289425"/>
                  </a:lnTo>
                  <a:lnTo>
                    <a:pt x="288284" y="289425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95066" y="6950235"/>
              <a:ext cx="598170" cy="598170"/>
            </a:xfrm>
            <a:custGeom>
              <a:avLst/>
              <a:gdLst/>
              <a:ahLst/>
              <a:cxnLst/>
              <a:rect l="l" t="t" r="r" b="b"/>
              <a:pathLst>
                <a:path w="598170" h="598170">
                  <a:moveTo>
                    <a:pt x="0" y="598086"/>
                  </a:moveTo>
                  <a:lnTo>
                    <a:pt x="598086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08187" y="5545078"/>
              <a:ext cx="1943735" cy="1943735"/>
            </a:xfrm>
            <a:custGeom>
              <a:avLst/>
              <a:gdLst/>
              <a:ahLst/>
              <a:cxnLst/>
              <a:rect l="l" t="t" r="r" b="b"/>
              <a:pathLst>
                <a:path w="1943735" h="1943734">
                  <a:moveTo>
                    <a:pt x="1554800" y="0"/>
                  </a:moveTo>
                  <a:lnTo>
                    <a:pt x="1554800" y="388689"/>
                  </a:lnTo>
                  <a:lnTo>
                    <a:pt x="1166100" y="388689"/>
                  </a:lnTo>
                  <a:lnTo>
                    <a:pt x="1166100" y="777379"/>
                  </a:lnTo>
                  <a:lnTo>
                    <a:pt x="777400" y="777379"/>
                  </a:lnTo>
                  <a:lnTo>
                    <a:pt x="777400" y="1166069"/>
                  </a:lnTo>
                  <a:lnTo>
                    <a:pt x="388700" y="1166069"/>
                  </a:lnTo>
                  <a:lnTo>
                    <a:pt x="388700" y="1554758"/>
                  </a:lnTo>
                  <a:lnTo>
                    <a:pt x="0" y="1554758"/>
                  </a:lnTo>
                  <a:lnTo>
                    <a:pt x="0" y="1943448"/>
                  </a:lnTo>
                  <a:lnTo>
                    <a:pt x="1943501" y="1943448"/>
                  </a:lnTo>
                  <a:lnTo>
                    <a:pt x="1943501" y="0"/>
                  </a:lnTo>
                  <a:lnTo>
                    <a:pt x="1554800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07710" y="9106475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07708" y="9292812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07708" y="9475710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919940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7708" y="9662048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94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56257" y="8754403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0" y="924830"/>
                  </a:moveTo>
                  <a:lnTo>
                    <a:pt x="924830" y="924830"/>
                  </a:lnTo>
                  <a:lnTo>
                    <a:pt x="924830" y="0"/>
                  </a:lnTo>
                  <a:lnTo>
                    <a:pt x="0" y="0"/>
                  </a:lnTo>
                  <a:lnTo>
                    <a:pt x="0" y="92483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56253" y="8754407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462415" y="924830"/>
                  </a:moveTo>
                  <a:lnTo>
                    <a:pt x="924830" y="462415"/>
                  </a:lnTo>
                  <a:lnTo>
                    <a:pt x="462415" y="0"/>
                  </a:lnTo>
                  <a:lnTo>
                    <a:pt x="0" y="462415"/>
                  </a:lnTo>
                  <a:lnTo>
                    <a:pt x="462415" y="92483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87464" y="8985611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0" y="462415"/>
                  </a:moveTo>
                  <a:lnTo>
                    <a:pt x="462415" y="462415"/>
                  </a:lnTo>
                  <a:lnTo>
                    <a:pt x="462415" y="0"/>
                  </a:lnTo>
                  <a:lnTo>
                    <a:pt x="0" y="0"/>
                  </a:lnTo>
                  <a:lnTo>
                    <a:pt x="0" y="462415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87461" y="8985612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231207" y="462415"/>
                  </a:moveTo>
                  <a:lnTo>
                    <a:pt x="462415" y="231207"/>
                  </a:lnTo>
                  <a:lnTo>
                    <a:pt x="231207" y="0"/>
                  </a:lnTo>
                  <a:lnTo>
                    <a:pt x="0" y="231207"/>
                  </a:lnTo>
                  <a:lnTo>
                    <a:pt x="231207" y="462415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00462" y="8848225"/>
              <a:ext cx="925194" cy="831215"/>
            </a:xfrm>
            <a:custGeom>
              <a:avLst/>
              <a:gdLst/>
              <a:ahLst/>
              <a:cxnLst/>
              <a:rect l="l" t="t" r="r" b="b"/>
              <a:pathLst>
                <a:path w="925194" h="831215">
                  <a:moveTo>
                    <a:pt x="924820" y="831011"/>
                  </a:moveTo>
                  <a:lnTo>
                    <a:pt x="924820" y="462404"/>
                  </a:lnTo>
                  <a:lnTo>
                    <a:pt x="922432" y="415125"/>
                  </a:lnTo>
                  <a:lnTo>
                    <a:pt x="915425" y="369212"/>
                  </a:lnTo>
                  <a:lnTo>
                    <a:pt x="904030" y="324897"/>
                  </a:lnTo>
                  <a:lnTo>
                    <a:pt x="888481" y="282413"/>
                  </a:lnTo>
                  <a:lnTo>
                    <a:pt x="869009" y="241992"/>
                  </a:lnTo>
                  <a:lnTo>
                    <a:pt x="845847" y="203867"/>
                  </a:lnTo>
                  <a:lnTo>
                    <a:pt x="819227" y="168269"/>
                  </a:lnTo>
                  <a:lnTo>
                    <a:pt x="789383" y="135433"/>
                  </a:lnTo>
                  <a:lnTo>
                    <a:pt x="756545" y="105588"/>
                  </a:lnTo>
                  <a:lnTo>
                    <a:pt x="720948" y="78969"/>
                  </a:lnTo>
                  <a:lnTo>
                    <a:pt x="682822" y="55808"/>
                  </a:lnTo>
                  <a:lnTo>
                    <a:pt x="642402" y="36337"/>
                  </a:lnTo>
                  <a:lnTo>
                    <a:pt x="599918" y="20788"/>
                  </a:lnTo>
                  <a:lnTo>
                    <a:pt x="555604" y="9394"/>
                  </a:lnTo>
                  <a:lnTo>
                    <a:pt x="509692" y="2387"/>
                  </a:lnTo>
                  <a:lnTo>
                    <a:pt x="462415" y="0"/>
                  </a:lnTo>
                  <a:lnTo>
                    <a:pt x="415135" y="2387"/>
                  </a:lnTo>
                  <a:lnTo>
                    <a:pt x="369222" y="9394"/>
                  </a:lnTo>
                  <a:lnTo>
                    <a:pt x="324907" y="20788"/>
                  </a:lnTo>
                  <a:lnTo>
                    <a:pt x="282422" y="36337"/>
                  </a:lnTo>
                  <a:lnTo>
                    <a:pt x="242000" y="55808"/>
                  </a:lnTo>
                  <a:lnTo>
                    <a:pt x="203874" y="78969"/>
                  </a:lnTo>
                  <a:lnTo>
                    <a:pt x="168276" y="105588"/>
                  </a:lnTo>
                  <a:lnTo>
                    <a:pt x="135438" y="135433"/>
                  </a:lnTo>
                  <a:lnTo>
                    <a:pt x="105593" y="168269"/>
                  </a:lnTo>
                  <a:lnTo>
                    <a:pt x="78973" y="203867"/>
                  </a:lnTo>
                  <a:lnTo>
                    <a:pt x="55811" y="241992"/>
                  </a:lnTo>
                  <a:lnTo>
                    <a:pt x="36338" y="282413"/>
                  </a:lnTo>
                  <a:lnTo>
                    <a:pt x="20789" y="324897"/>
                  </a:lnTo>
                  <a:lnTo>
                    <a:pt x="9394" y="369212"/>
                  </a:lnTo>
                  <a:lnTo>
                    <a:pt x="2387" y="415125"/>
                  </a:lnTo>
                  <a:lnTo>
                    <a:pt x="0" y="462404"/>
                  </a:lnTo>
                  <a:lnTo>
                    <a:pt x="0" y="831011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85576" y="9033329"/>
              <a:ext cx="554990" cy="646430"/>
            </a:xfrm>
            <a:custGeom>
              <a:avLst/>
              <a:gdLst/>
              <a:ahLst/>
              <a:cxnLst/>
              <a:rect l="l" t="t" r="r" b="b"/>
              <a:pathLst>
                <a:path w="554989" h="646429">
                  <a:moveTo>
                    <a:pt x="0" y="645907"/>
                  </a:moveTo>
                  <a:lnTo>
                    <a:pt x="0" y="277300"/>
                  </a:lnTo>
                  <a:lnTo>
                    <a:pt x="4467" y="227455"/>
                  </a:lnTo>
                  <a:lnTo>
                    <a:pt x="17348" y="180542"/>
                  </a:lnTo>
                  <a:lnTo>
                    <a:pt x="37860" y="137342"/>
                  </a:lnTo>
                  <a:lnTo>
                    <a:pt x="65218" y="98639"/>
                  </a:lnTo>
                  <a:lnTo>
                    <a:pt x="98639" y="65218"/>
                  </a:lnTo>
                  <a:lnTo>
                    <a:pt x="137342" y="37860"/>
                  </a:lnTo>
                  <a:lnTo>
                    <a:pt x="180542" y="17348"/>
                  </a:lnTo>
                  <a:lnTo>
                    <a:pt x="227455" y="4467"/>
                  </a:lnTo>
                  <a:lnTo>
                    <a:pt x="277300" y="0"/>
                  </a:lnTo>
                  <a:lnTo>
                    <a:pt x="327144" y="4467"/>
                  </a:lnTo>
                  <a:lnTo>
                    <a:pt x="374057" y="17348"/>
                  </a:lnTo>
                  <a:lnTo>
                    <a:pt x="417255" y="37860"/>
                  </a:lnTo>
                  <a:lnTo>
                    <a:pt x="455956" y="65218"/>
                  </a:lnTo>
                  <a:lnTo>
                    <a:pt x="489376" y="98639"/>
                  </a:lnTo>
                  <a:lnTo>
                    <a:pt x="516733" y="137342"/>
                  </a:lnTo>
                  <a:lnTo>
                    <a:pt x="537242" y="180542"/>
                  </a:lnTo>
                  <a:lnTo>
                    <a:pt x="550123" y="227455"/>
                  </a:lnTo>
                  <a:lnTo>
                    <a:pt x="554590" y="277300"/>
                  </a:lnTo>
                  <a:lnTo>
                    <a:pt x="554590" y="645907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70625" y="9218381"/>
              <a:ext cx="184785" cy="461009"/>
            </a:xfrm>
            <a:custGeom>
              <a:avLst/>
              <a:gdLst/>
              <a:ahLst/>
              <a:cxnLst/>
              <a:rect l="l" t="t" r="r" b="b"/>
              <a:pathLst>
                <a:path w="184785" h="461009">
                  <a:moveTo>
                    <a:pt x="184497" y="460855"/>
                  </a:moveTo>
                  <a:lnTo>
                    <a:pt x="184497" y="92248"/>
                  </a:lnTo>
                  <a:lnTo>
                    <a:pt x="177248" y="56339"/>
                  </a:lnTo>
                  <a:lnTo>
                    <a:pt x="157479" y="27017"/>
                  </a:lnTo>
                  <a:lnTo>
                    <a:pt x="128157" y="7248"/>
                  </a:lnTo>
                  <a:lnTo>
                    <a:pt x="92248" y="0"/>
                  </a:lnTo>
                  <a:lnTo>
                    <a:pt x="56339" y="7248"/>
                  </a:lnTo>
                  <a:lnTo>
                    <a:pt x="27017" y="27017"/>
                  </a:lnTo>
                  <a:lnTo>
                    <a:pt x="7248" y="56339"/>
                  </a:lnTo>
                  <a:lnTo>
                    <a:pt x="0" y="92248"/>
                  </a:lnTo>
                  <a:lnTo>
                    <a:pt x="0" y="460855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5639" y="5688407"/>
              <a:ext cx="7954658" cy="401719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7776962" y="8183778"/>
              <a:ext cx="979169" cy="489584"/>
            </a:xfrm>
            <a:custGeom>
              <a:avLst/>
              <a:gdLst/>
              <a:ahLst/>
              <a:cxnLst/>
              <a:rect l="l" t="t" r="r" b="b"/>
              <a:pathLst>
                <a:path w="979169" h="489584">
                  <a:moveTo>
                    <a:pt x="0" y="0"/>
                  </a:moveTo>
                  <a:lnTo>
                    <a:pt x="2239" y="47121"/>
                  </a:lnTo>
                  <a:lnTo>
                    <a:pt x="8822" y="92974"/>
                  </a:lnTo>
                  <a:lnTo>
                    <a:pt x="19543" y="137356"/>
                  </a:lnTo>
                  <a:lnTo>
                    <a:pt x="34196" y="180060"/>
                  </a:lnTo>
                  <a:lnTo>
                    <a:pt x="52577" y="220882"/>
                  </a:lnTo>
                  <a:lnTo>
                    <a:pt x="74481" y="259616"/>
                  </a:lnTo>
                  <a:lnTo>
                    <a:pt x="99703" y="296058"/>
                  </a:lnTo>
                  <a:lnTo>
                    <a:pt x="128037" y="330003"/>
                  </a:lnTo>
                  <a:lnTo>
                    <a:pt x="159278" y="361245"/>
                  </a:lnTo>
                  <a:lnTo>
                    <a:pt x="193222" y="389579"/>
                  </a:lnTo>
                  <a:lnTo>
                    <a:pt x="229663" y="414801"/>
                  </a:lnTo>
                  <a:lnTo>
                    <a:pt x="268397" y="436705"/>
                  </a:lnTo>
                  <a:lnTo>
                    <a:pt x="309218" y="455086"/>
                  </a:lnTo>
                  <a:lnTo>
                    <a:pt x="351921" y="469740"/>
                  </a:lnTo>
                  <a:lnTo>
                    <a:pt x="396301" y="480460"/>
                  </a:lnTo>
                  <a:lnTo>
                    <a:pt x="442153" y="487043"/>
                  </a:lnTo>
                  <a:lnTo>
                    <a:pt x="489273" y="489283"/>
                  </a:lnTo>
                  <a:lnTo>
                    <a:pt x="536394" y="487043"/>
                  </a:lnTo>
                  <a:lnTo>
                    <a:pt x="582247" y="480460"/>
                  </a:lnTo>
                  <a:lnTo>
                    <a:pt x="626629" y="469740"/>
                  </a:lnTo>
                  <a:lnTo>
                    <a:pt x="669333" y="455086"/>
                  </a:lnTo>
                  <a:lnTo>
                    <a:pt x="710155" y="436705"/>
                  </a:lnTo>
                  <a:lnTo>
                    <a:pt x="748889" y="414801"/>
                  </a:lnTo>
                  <a:lnTo>
                    <a:pt x="785331" y="389579"/>
                  </a:lnTo>
                  <a:lnTo>
                    <a:pt x="819276" y="361245"/>
                  </a:lnTo>
                  <a:lnTo>
                    <a:pt x="850518" y="330003"/>
                  </a:lnTo>
                  <a:lnTo>
                    <a:pt x="878852" y="296058"/>
                  </a:lnTo>
                  <a:lnTo>
                    <a:pt x="904074" y="259616"/>
                  </a:lnTo>
                  <a:lnTo>
                    <a:pt x="925978" y="220882"/>
                  </a:lnTo>
                  <a:lnTo>
                    <a:pt x="944359" y="180060"/>
                  </a:lnTo>
                  <a:lnTo>
                    <a:pt x="959013" y="137356"/>
                  </a:lnTo>
                  <a:lnTo>
                    <a:pt x="969734" y="92974"/>
                  </a:lnTo>
                  <a:lnTo>
                    <a:pt x="976316" y="47121"/>
                  </a:lnTo>
                  <a:lnTo>
                    <a:pt x="978556" y="0"/>
                  </a:lnTo>
                  <a:lnTo>
                    <a:pt x="489273" y="0"/>
                  </a:lnTo>
                  <a:lnTo>
                    <a:pt x="0" y="0"/>
                  </a:lnTo>
                  <a:close/>
                </a:path>
              </a:pathLst>
            </a:custGeom>
            <a:ln w="315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931134" y="8018138"/>
              <a:ext cx="670560" cy="335280"/>
            </a:xfrm>
            <a:custGeom>
              <a:avLst/>
              <a:gdLst/>
              <a:ahLst/>
              <a:cxnLst/>
              <a:rect l="l" t="t" r="r" b="b"/>
              <a:pathLst>
                <a:path w="670559" h="335279">
                  <a:moveTo>
                    <a:pt x="335099" y="0"/>
                  </a:moveTo>
                  <a:lnTo>
                    <a:pt x="0" y="0"/>
                  </a:lnTo>
                  <a:lnTo>
                    <a:pt x="3633" y="49519"/>
                  </a:lnTo>
                  <a:lnTo>
                    <a:pt x="14188" y="96782"/>
                  </a:lnTo>
                  <a:lnTo>
                    <a:pt x="31146" y="141270"/>
                  </a:lnTo>
                  <a:lnTo>
                    <a:pt x="53988" y="182466"/>
                  </a:lnTo>
                  <a:lnTo>
                    <a:pt x="82197" y="219851"/>
                  </a:lnTo>
                  <a:lnTo>
                    <a:pt x="115252" y="252906"/>
                  </a:lnTo>
                  <a:lnTo>
                    <a:pt x="152637" y="281113"/>
                  </a:lnTo>
                  <a:lnTo>
                    <a:pt x="193833" y="303955"/>
                  </a:lnTo>
                  <a:lnTo>
                    <a:pt x="238321" y="320912"/>
                  </a:lnTo>
                  <a:lnTo>
                    <a:pt x="285582" y="331466"/>
                  </a:lnTo>
                  <a:lnTo>
                    <a:pt x="335099" y="335099"/>
                  </a:lnTo>
                  <a:lnTo>
                    <a:pt x="384619" y="331466"/>
                  </a:lnTo>
                  <a:lnTo>
                    <a:pt x="431882" y="320912"/>
                  </a:lnTo>
                  <a:lnTo>
                    <a:pt x="476372" y="303955"/>
                  </a:lnTo>
                  <a:lnTo>
                    <a:pt x="517569" y="281113"/>
                  </a:lnTo>
                  <a:lnTo>
                    <a:pt x="554955" y="252906"/>
                  </a:lnTo>
                  <a:lnTo>
                    <a:pt x="588011" y="219851"/>
                  </a:lnTo>
                  <a:lnTo>
                    <a:pt x="616220" y="182466"/>
                  </a:lnTo>
                  <a:lnTo>
                    <a:pt x="639063" y="141270"/>
                  </a:lnTo>
                  <a:lnTo>
                    <a:pt x="656021" y="96782"/>
                  </a:lnTo>
                  <a:lnTo>
                    <a:pt x="666576" y="49519"/>
                  </a:lnTo>
                  <a:lnTo>
                    <a:pt x="670209" y="0"/>
                  </a:lnTo>
                  <a:lnTo>
                    <a:pt x="335099" y="0"/>
                  </a:lnTo>
                </a:path>
              </a:pathLst>
            </a:custGeom>
            <a:ln w="315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266239" y="7548988"/>
              <a:ext cx="0" cy="1124585"/>
            </a:xfrm>
            <a:custGeom>
              <a:avLst/>
              <a:gdLst/>
              <a:ahLst/>
              <a:cxnLst/>
              <a:rect l="l" t="t" r="r" b="b"/>
              <a:pathLst>
                <a:path h="1124584">
                  <a:moveTo>
                    <a:pt x="0" y="1124070"/>
                  </a:moveTo>
                  <a:lnTo>
                    <a:pt x="0" y="0"/>
                  </a:lnTo>
                </a:path>
              </a:pathLst>
            </a:custGeom>
            <a:ln w="315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49582" y="7548994"/>
              <a:ext cx="433705" cy="217170"/>
            </a:xfrm>
            <a:custGeom>
              <a:avLst/>
              <a:gdLst/>
              <a:ahLst/>
              <a:cxnLst/>
              <a:rect l="l" t="t" r="r" b="b"/>
              <a:pathLst>
                <a:path w="433705" h="217170">
                  <a:moveTo>
                    <a:pt x="0" y="216653"/>
                  </a:moveTo>
                  <a:lnTo>
                    <a:pt x="216653" y="0"/>
                  </a:lnTo>
                  <a:lnTo>
                    <a:pt x="433316" y="216653"/>
                  </a:lnTo>
                </a:path>
              </a:pathLst>
            </a:custGeom>
            <a:ln w="315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065269" y="757764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0" y="38831"/>
                  </a:moveTo>
                  <a:lnTo>
                    <a:pt x="38831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981986" y="8918359"/>
              <a:ext cx="408940" cy="205104"/>
            </a:xfrm>
            <a:custGeom>
              <a:avLst/>
              <a:gdLst/>
              <a:ahLst/>
              <a:cxnLst/>
              <a:rect l="l" t="t" r="r" b="b"/>
              <a:pathLst>
                <a:path w="408940" h="205104">
                  <a:moveTo>
                    <a:pt x="408500" y="0"/>
                  </a:moveTo>
                  <a:lnTo>
                    <a:pt x="203847" y="204653"/>
                  </a:lnTo>
                  <a:lnTo>
                    <a:pt x="0" y="80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186239" y="8414708"/>
              <a:ext cx="0" cy="708660"/>
            </a:xfrm>
            <a:custGeom>
              <a:avLst/>
              <a:gdLst/>
              <a:ahLst/>
              <a:cxnLst/>
              <a:rect l="l" t="t" r="r" b="b"/>
              <a:pathLst>
                <a:path h="708659">
                  <a:moveTo>
                    <a:pt x="0" y="708303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491174" y="7859073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204653" y="0"/>
                  </a:moveTo>
                  <a:lnTo>
                    <a:pt x="0" y="204653"/>
                  </a:lnTo>
                  <a:lnTo>
                    <a:pt x="203847" y="40850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045762" y="7924018"/>
              <a:ext cx="288290" cy="289560"/>
            </a:xfrm>
            <a:custGeom>
              <a:avLst/>
              <a:gdLst/>
              <a:ahLst/>
              <a:cxnLst/>
              <a:rect l="l" t="t" r="r" b="b"/>
              <a:pathLst>
                <a:path w="288290" h="289559">
                  <a:moveTo>
                    <a:pt x="0" y="289425"/>
                  </a:moveTo>
                  <a:lnTo>
                    <a:pt x="0" y="0"/>
                  </a:lnTo>
                  <a:lnTo>
                    <a:pt x="28828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9491175" y="8063322"/>
              <a:ext cx="613410" cy="0"/>
            </a:xfrm>
            <a:custGeom>
              <a:avLst/>
              <a:gdLst/>
              <a:ahLst/>
              <a:cxnLst/>
              <a:rect l="l" t="t" r="r" b="b"/>
              <a:pathLst>
                <a:path w="613409">
                  <a:moveTo>
                    <a:pt x="0" y="0"/>
                  </a:moveTo>
                  <a:lnTo>
                    <a:pt x="612923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189909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730268" y="925479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189909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459629" y="0"/>
                  </a:moveTo>
                  <a:lnTo>
                    <a:pt x="412635" y="2373"/>
                  </a:lnTo>
                  <a:lnTo>
                    <a:pt x="366998" y="9338"/>
                  </a:lnTo>
                  <a:lnTo>
                    <a:pt x="322950" y="20664"/>
                  </a:lnTo>
                  <a:lnTo>
                    <a:pt x="280721" y="36120"/>
                  </a:lnTo>
                  <a:lnTo>
                    <a:pt x="240543" y="55475"/>
                  </a:lnTo>
                  <a:lnTo>
                    <a:pt x="202646" y="78497"/>
                  </a:lnTo>
                  <a:lnTo>
                    <a:pt x="167263" y="104957"/>
                  </a:lnTo>
                  <a:lnTo>
                    <a:pt x="134622" y="134622"/>
                  </a:lnTo>
                  <a:lnTo>
                    <a:pt x="104957" y="167263"/>
                  </a:lnTo>
                  <a:lnTo>
                    <a:pt x="78497" y="202646"/>
                  </a:lnTo>
                  <a:lnTo>
                    <a:pt x="55475" y="240543"/>
                  </a:lnTo>
                  <a:lnTo>
                    <a:pt x="36120" y="280721"/>
                  </a:lnTo>
                  <a:lnTo>
                    <a:pt x="20664" y="322950"/>
                  </a:lnTo>
                  <a:lnTo>
                    <a:pt x="9338" y="366998"/>
                  </a:lnTo>
                  <a:lnTo>
                    <a:pt x="2373" y="412635"/>
                  </a:lnTo>
                  <a:lnTo>
                    <a:pt x="0" y="459629"/>
                  </a:lnTo>
                  <a:lnTo>
                    <a:pt x="46994" y="457256"/>
                  </a:lnTo>
                  <a:lnTo>
                    <a:pt x="92631" y="450291"/>
                  </a:lnTo>
                  <a:lnTo>
                    <a:pt x="136679" y="438965"/>
                  </a:lnTo>
                  <a:lnTo>
                    <a:pt x="178908" y="423509"/>
                  </a:lnTo>
                  <a:lnTo>
                    <a:pt x="219086" y="404154"/>
                  </a:lnTo>
                  <a:lnTo>
                    <a:pt x="256983" y="381132"/>
                  </a:lnTo>
                  <a:lnTo>
                    <a:pt x="292366" y="354672"/>
                  </a:lnTo>
                  <a:lnTo>
                    <a:pt x="325007" y="325007"/>
                  </a:lnTo>
                  <a:lnTo>
                    <a:pt x="354672" y="292366"/>
                  </a:lnTo>
                  <a:lnTo>
                    <a:pt x="381132" y="256983"/>
                  </a:lnTo>
                  <a:lnTo>
                    <a:pt x="404154" y="219086"/>
                  </a:lnTo>
                  <a:lnTo>
                    <a:pt x="423509" y="178908"/>
                  </a:lnTo>
                  <a:lnTo>
                    <a:pt x="438965" y="136679"/>
                  </a:lnTo>
                  <a:lnTo>
                    <a:pt x="450291" y="92631"/>
                  </a:lnTo>
                  <a:lnTo>
                    <a:pt x="457256" y="46994"/>
                  </a:lnTo>
                  <a:lnTo>
                    <a:pt x="459629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730268" y="8791048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40">
                  <a:moveTo>
                    <a:pt x="0" y="0"/>
                  </a:moveTo>
                  <a:lnTo>
                    <a:pt x="46994" y="2373"/>
                  </a:lnTo>
                  <a:lnTo>
                    <a:pt x="92631" y="9338"/>
                  </a:lnTo>
                  <a:lnTo>
                    <a:pt x="136679" y="20664"/>
                  </a:lnTo>
                  <a:lnTo>
                    <a:pt x="178908" y="36120"/>
                  </a:lnTo>
                  <a:lnTo>
                    <a:pt x="219086" y="55475"/>
                  </a:lnTo>
                  <a:lnTo>
                    <a:pt x="256983" y="78497"/>
                  </a:lnTo>
                  <a:lnTo>
                    <a:pt x="292366" y="104957"/>
                  </a:lnTo>
                  <a:lnTo>
                    <a:pt x="325007" y="134622"/>
                  </a:lnTo>
                  <a:lnTo>
                    <a:pt x="354672" y="167263"/>
                  </a:lnTo>
                  <a:lnTo>
                    <a:pt x="381132" y="202646"/>
                  </a:lnTo>
                  <a:lnTo>
                    <a:pt x="404154" y="240543"/>
                  </a:lnTo>
                  <a:lnTo>
                    <a:pt x="423509" y="280721"/>
                  </a:lnTo>
                  <a:lnTo>
                    <a:pt x="438965" y="322950"/>
                  </a:lnTo>
                  <a:lnTo>
                    <a:pt x="450291" y="366998"/>
                  </a:lnTo>
                  <a:lnTo>
                    <a:pt x="457256" y="412635"/>
                  </a:lnTo>
                  <a:lnTo>
                    <a:pt x="459629" y="459629"/>
                  </a:lnTo>
                  <a:lnTo>
                    <a:pt x="412635" y="457256"/>
                  </a:lnTo>
                  <a:lnTo>
                    <a:pt x="366998" y="450291"/>
                  </a:lnTo>
                  <a:lnTo>
                    <a:pt x="322950" y="438965"/>
                  </a:lnTo>
                  <a:lnTo>
                    <a:pt x="280721" y="423509"/>
                  </a:lnTo>
                  <a:lnTo>
                    <a:pt x="240543" y="404154"/>
                  </a:lnTo>
                  <a:lnTo>
                    <a:pt x="202646" y="381132"/>
                  </a:lnTo>
                  <a:lnTo>
                    <a:pt x="167263" y="354672"/>
                  </a:lnTo>
                  <a:lnTo>
                    <a:pt x="134622" y="325007"/>
                  </a:lnTo>
                  <a:lnTo>
                    <a:pt x="104957" y="292366"/>
                  </a:lnTo>
                  <a:lnTo>
                    <a:pt x="78497" y="256983"/>
                  </a:lnTo>
                  <a:lnTo>
                    <a:pt x="55475" y="219086"/>
                  </a:lnTo>
                  <a:lnTo>
                    <a:pt x="36120" y="178908"/>
                  </a:lnTo>
                  <a:lnTo>
                    <a:pt x="20664" y="136679"/>
                  </a:lnTo>
                  <a:lnTo>
                    <a:pt x="9338" y="92631"/>
                  </a:lnTo>
                  <a:lnTo>
                    <a:pt x="2373" y="46994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868515" y="8943549"/>
              <a:ext cx="235585" cy="661670"/>
            </a:xfrm>
            <a:custGeom>
              <a:avLst/>
              <a:gdLst/>
              <a:ahLst/>
              <a:cxnLst/>
              <a:rect l="l" t="t" r="r" b="b"/>
              <a:pathLst>
                <a:path w="235584" h="661670">
                  <a:moveTo>
                    <a:pt x="235584" y="661110"/>
                  </a:moveTo>
                  <a:lnTo>
                    <a:pt x="0" y="661110"/>
                  </a:lnTo>
                  <a:lnTo>
                    <a:pt x="0" y="0"/>
                  </a:lnTo>
                  <a:lnTo>
                    <a:pt x="23558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736841" y="9473474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262850" y="124425"/>
                  </a:moveTo>
                  <a:lnTo>
                    <a:pt x="262850" y="138435"/>
                  </a:lnTo>
                  <a:lnTo>
                    <a:pt x="253072" y="186862"/>
                  </a:lnTo>
                  <a:lnTo>
                    <a:pt x="226408" y="226409"/>
                  </a:lnTo>
                  <a:lnTo>
                    <a:pt x="186858" y="253073"/>
                  </a:lnTo>
                  <a:lnTo>
                    <a:pt x="138425" y="262850"/>
                  </a:lnTo>
                  <a:lnTo>
                    <a:pt x="124425" y="262850"/>
                  </a:lnTo>
                  <a:lnTo>
                    <a:pt x="75992" y="253073"/>
                  </a:lnTo>
                  <a:lnTo>
                    <a:pt x="36442" y="226409"/>
                  </a:lnTo>
                  <a:lnTo>
                    <a:pt x="9777" y="186862"/>
                  </a:lnTo>
                  <a:lnTo>
                    <a:pt x="0" y="13843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2" y="36442"/>
                  </a:lnTo>
                  <a:lnTo>
                    <a:pt x="75992" y="9777"/>
                  </a:lnTo>
                  <a:lnTo>
                    <a:pt x="124425" y="0"/>
                  </a:lnTo>
                  <a:lnTo>
                    <a:pt x="138425" y="0"/>
                  </a:lnTo>
                  <a:lnTo>
                    <a:pt x="186858" y="9777"/>
                  </a:lnTo>
                  <a:lnTo>
                    <a:pt x="226408" y="36442"/>
                  </a:lnTo>
                  <a:lnTo>
                    <a:pt x="253072" y="75992"/>
                  </a:lnTo>
                  <a:lnTo>
                    <a:pt x="262850" y="124425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9736971" y="881174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138425" y="262850"/>
                  </a:moveTo>
                  <a:lnTo>
                    <a:pt x="124415" y="262850"/>
                  </a:lnTo>
                  <a:lnTo>
                    <a:pt x="75988" y="253072"/>
                  </a:lnTo>
                  <a:lnTo>
                    <a:pt x="36441" y="226408"/>
                  </a:lnTo>
                  <a:lnTo>
                    <a:pt x="9777" y="186858"/>
                  </a:lnTo>
                  <a:lnTo>
                    <a:pt x="0" y="138425"/>
                  </a:lnTo>
                  <a:lnTo>
                    <a:pt x="0" y="124425"/>
                  </a:lnTo>
                  <a:lnTo>
                    <a:pt x="9777" y="75992"/>
                  </a:lnTo>
                  <a:lnTo>
                    <a:pt x="36441" y="36442"/>
                  </a:lnTo>
                  <a:lnTo>
                    <a:pt x="75988" y="9777"/>
                  </a:lnTo>
                  <a:lnTo>
                    <a:pt x="124415" y="0"/>
                  </a:lnTo>
                  <a:lnTo>
                    <a:pt x="138425" y="0"/>
                  </a:lnTo>
                  <a:lnTo>
                    <a:pt x="186853" y="9777"/>
                  </a:lnTo>
                  <a:lnTo>
                    <a:pt x="226404" y="36442"/>
                  </a:lnTo>
                  <a:lnTo>
                    <a:pt x="253071" y="75992"/>
                  </a:lnTo>
                  <a:lnTo>
                    <a:pt x="262850" y="124425"/>
                  </a:lnTo>
                  <a:lnTo>
                    <a:pt x="262850" y="138425"/>
                  </a:lnTo>
                  <a:lnTo>
                    <a:pt x="253071" y="186858"/>
                  </a:lnTo>
                  <a:lnTo>
                    <a:pt x="226404" y="226408"/>
                  </a:lnTo>
                  <a:lnTo>
                    <a:pt x="186853" y="253072"/>
                  </a:lnTo>
                  <a:lnTo>
                    <a:pt x="138425" y="26285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025812" y="9130575"/>
              <a:ext cx="78740" cy="287655"/>
            </a:xfrm>
            <a:custGeom>
              <a:avLst/>
              <a:gdLst/>
              <a:ahLst/>
              <a:cxnLst/>
              <a:rect l="l" t="t" r="r" b="b"/>
              <a:pathLst>
                <a:path w="78740" h="287654">
                  <a:moveTo>
                    <a:pt x="78286" y="287049"/>
                  </a:moveTo>
                  <a:lnTo>
                    <a:pt x="50747" y="266034"/>
                  </a:lnTo>
                  <a:lnTo>
                    <a:pt x="22554" y="229089"/>
                  </a:lnTo>
                  <a:lnTo>
                    <a:pt x="5638" y="187474"/>
                  </a:lnTo>
                  <a:lnTo>
                    <a:pt x="0" y="143524"/>
                  </a:lnTo>
                  <a:lnTo>
                    <a:pt x="5638" y="99575"/>
                  </a:lnTo>
                  <a:lnTo>
                    <a:pt x="22554" y="57960"/>
                  </a:lnTo>
                  <a:lnTo>
                    <a:pt x="50747" y="21015"/>
                  </a:lnTo>
                  <a:lnTo>
                    <a:pt x="78286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337904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337904" y="9461935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56" y="149346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833309" y="9461930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149346" y="0"/>
                  </a:moveTo>
                  <a:lnTo>
                    <a:pt x="0" y="14934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833304" y="8957326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59">
                  <a:moveTo>
                    <a:pt x="0" y="0"/>
                  </a:moveTo>
                  <a:lnTo>
                    <a:pt x="149346" y="149346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160281" y="8821888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0"/>
                  </a:moveTo>
                  <a:lnTo>
                    <a:pt x="0" y="211218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411481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160281" y="953550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1218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697861" y="9284303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5">
                  <a:moveTo>
                    <a:pt x="211218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256429" y="8857088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0"/>
                  </a:moveTo>
                  <a:lnTo>
                    <a:pt x="0" y="19511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2389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0" y="0"/>
                  </a:moveTo>
                  <a:lnTo>
                    <a:pt x="195114" y="8081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983324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0" y="195114"/>
                  </a:moveTo>
                  <a:lnTo>
                    <a:pt x="8081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733062" y="9107347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808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045478" y="7924306"/>
              <a:ext cx="1019175" cy="1128395"/>
            </a:xfrm>
            <a:custGeom>
              <a:avLst/>
              <a:gdLst/>
              <a:ahLst/>
              <a:cxnLst/>
              <a:rect l="l" t="t" r="r" b="b"/>
              <a:pathLst>
                <a:path w="1019175" h="1128395">
                  <a:moveTo>
                    <a:pt x="0" y="0"/>
                  </a:moveTo>
                  <a:lnTo>
                    <a:pt x="942788" y="944704"/>
                  </a:lnTo>
                  <a:lnTo>
                    <a:pt x="1018660" y="1127892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392386" y="9107346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256429" y="9516407"/>
              <a:ext cx="81280" cy="195580"/>
            </a:xfrm>
            <a:custGeom>
              <a:avLst/>
              <a:gdLst/>
              <a:ahLst/>
              <a:cxnLst/>
              <a:rect l="l" t="t" r="r" b="b"/>
              <a:pathLst>
                <a:path w="81280" h="195579">
                  <a:moveTo>
                    <a:pt x="80814" y="195114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7733062" y="9380445"/>
              <a:ext cx="195580" cy="81280"/>
            </a:xfrm>
            <a:custGeom>
              <a:avLst/>
              <a:gdLst/>
              <a:ahLst/>
              <a:cxnLst/>
              <a:rect l="l" t="t" r="r" b="b"/>
              <a:pathLst>
                <a:path w="195580" h="81279">
                  <a:moveTo>
                    <a:pt x="195114" y="0"/>
                  </a:moveTo>
                  <a:lnTo>
                    <a:pt x="0" y="8081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909076" y="9033103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207" y="502403"/>
                  </a:moveTo>
                  <a:lnTo>
                    <a:pt x="296361" y="498356"/>
                  </a:lnTo>
                  <a:lnTo>
                    <a:pt x="338860" y="486687"/>
                  </a:lnTo>
                  <a:lnTo>
                    <a:pt x="377993" y="468106"/>
                  </a:lnTo>
                  <a:lnTo>
                    <a:pt x="413052" y="443323"/>
                  </a:lnTo>
                  <a:lnTo>
                    <a:pt x="443327" y="413046"/>
                  </a:lnTo>
                  <a:lnTo>
                    <a:pt x="468109" y="377986"/>
                  </a:lnTo>
                  <a:lnTo>
                    <a:pt x="486688" y="338851"/>
                  </a:lnTo>
                  <a:lnTo>
                    <a:pt x="498356" y="296351"/>
                  </a:lnTo>
                  <a:lnTo>
                    <a:pt x="502403" y="251196"/>
                  </a:lnTo>
                  <a:lnTo>
                    <a:pt x="498356" y="206044"/>
                  </a:lnTo>
                  <a:lnTo>
                    <a:pt x="486688" y="163547"/>
                  </a:lnTo>
                  <a:lnTo>
                    <a:pt x="468109" y="124414"/>
                  </a:lnTo>
                  <a:lnTo>
                    <a:pt x="443327" y="89355"/>
                  </a:lnTo>
                  <a:lnTo>
                    <a:pt x="413052" y="59079"/>
                  </a:lnTo>
                  <a:lnTo>
                    <a:pt x="377993" y="34296"/>
                  </a:lnTo>
                  <a:lnTo>
                    <a:pt x="338860" y="15715"/>
                  </a:lnTo>
                  <a:lnTo>
                    <a:pt x="296361" y="4047"/>
                  </a:lnTo>
                  <a:lnTo>
                    <a:pt x="251207" y="0"/>
                  </a:lnTo>
                  <a:lnTo>
                    <a:pt x="206051" y="4047"/>
                  </a:lnTo>
                  <a:lnTo>
                    <a:pt x="163552" y="15715"/>
                  </a:lnTo>
                  <a:lnTo>
                    <a:pt x="124417" y="34296"/>
                  </a:lnTo>
                  <a:lnTo>
                    <a:pt x="89356" y="59079"/>
                  </a:lnTo>
                  <a:lnTo>
                    <a:pt x="59080" y="89355"/>
                  </a:lnTo>
                  <a:lnTo>
                    <a:pt x="34296" y="124414"/>
                  </a:lnTo>
                  <a:lnTo>
                    <a:pt x="15715" y="163547"/>
                  </a:lnTo>
                  <a:lnTo>
                    <a:pt x="4047" y="206044"/>
                  </a:lnTo>
                  <a:lnTo>
                    <a:pt x="0" y="251196"/>
                  </a:lnTo>
                  <a:lnTo>
                    <a:pt x="4047" y="296351"/>
                  </a:lnTo>
                  <a:lnTo>
                    <a:pt x="15715" y="338851"/>
                  </a:lnTo>
                  <a:lnTo>
                    <a:pt x="34296" y="377986"/>
                  </a:lnTo>
                  <a:lnTo>
                    <a:pt x="59080" y="413046"/>
                  </a:lnTo>
                  <a:lnTo>
                    <a:pt x="89356" y="443323"/>
                  </a:lnTo>
                  <a:lnTo>
                    <a:pt x="124417" y="468106"/>
                  </a:lnTo>
                  <a:lnTo>
                    <a:pt x="163552" y="486687"/>
                  </a:lnTo>
                  <a:lnTo>
                    <a:pt x="206051" y="498356"/>
                  </a:lnTo>
                  <a:lnTo>
                    <a:pt x="251207" y="502403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900813" y="5488209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5" y="107956"/>
                  </a:moveTo>
                  <a:lnTo>
                    <a:pt x="987320" y="0"/>
                  </a:lnTo>
                  <a:lnTo>
                    <a:pt x="0" y="493534"/>
                  </a:lnTo>
                  <a:lnTo>
                    <a:pt x="360114" y="673707"/>
                  </a:lnTo>
                  <a:lnTo>
                    <a:pt x="493775" y="740542"/>
                  </a:lnTo>
                  <a:lnTo>
                    <a:pt x="987320" y="493534"/>
                  </a:lnTo>
                  <a:lnTo>
                    <a:pt x="1203285" y="601569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900819" y="6228751"/>
              <a:ext cx="987425" cy="494030"/>
            </a:xfrm>
            <a:custGeom>
              <a:avLst/>
              <a:gdLst/>
              <a:ahLst/>
              <a:cxnLst/>
              <a:rect l="l" t="t" r="r" b="b"/>
              <a:pathLst>
                <a:path w="987425" h="494029">
                  <a:moveTo>
                    <a:pt x="493775" y="0"/>
                  </a:moveTo>
                  <a:lnTo>
                    <a:pt x="0" y="246767"/>
                  </a:lnTo>
                  <a:lnTo>
                    <a:pt x="360104" y="426699"/>
                  </a:lnTo>
                  <a:lnTo>
                    <a:pt x="493775" y="493534"/>
                  </a:lnTo>
                  <a:lnTo>
                    <a:pt x="987310" y="246767"/>
                  </a:lnTo>
                  <a:lnTo>
                    <a:pt x="493775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9888134" y="6367590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4" h="215900">
                  <a:moveTo>
                    <a:pt x="215965" y="0"/>
                  </a:moveTo>
                  <a:lnTo>
                    <a:pt x="0" y="107929"/>
                  </a:lnTo>
                  <a:lnTo>
                    <a:pt x="215965" y="215859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900819" y="6722287"/>
              <a:ext cx="1203325" cy="741045"/>
            </a:xfrm>
            <a:custGeom>
              <a:avLst/>
              <a:gdLst/>
              <a:ahLst/>
              <a:cxnLst/>
              <a:rect l="l" t="t" r="r" b="b"/>
              <a:pathLst>
                <a:path w="1203325" h="741045">
                  <a:moveTo>
                    <a:pt x="1203280" y="138837"/>
                  </a:moveTo>
                  <a:lnTo>
                    <a:pt x="987310" y="246767"/>
                  </a:lnTo>
                  <a:lnTo>
                    <a:pt x="493775" y="0"/>
                  </a:lnTo>
                  <a:lnTo>
                    <a:pt x="0" y="246767"/>
                  </a:lnTo>
                  <a:lnTo>
                    <a:pt x="360104" y="426950"/>
                  </a:lnTo>
                  <a:lnTo>
                    <a:pt x="987310" y="740542"/>
                  </a:lnTo>
                  <a:lnTo>
                    <a:pt x="1203280" y="632561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144573" y="7226917"/>
              <a:ext cx="205104" cy="408940"/>
            </a:xfrm>
            <a:custGeom>
              <a:avLst/>
              <a:gdLst/>
              <a:ahLst/>
              <a:cxnLst/>
              <a:rect l="l" t="t" r="r" b="b"/>
              <a:pathLst>
                <a:path w="205105" h="408940">
                  <a:moveTo>
                    <a:pt x="0" y="0"/>
                  </a:moveTo>
                  <a:lnTo>
                    <a:pt x="204653" y="204653"/>
                  </a:lnTo>
                  <a:lnTo>
                    <a:pt x="806" y="40850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333131" y="7036675"/>
              <a:ext cx="1016635" cy="394970"/>
            </a:xfrm>
            <a:custGeom>
              <a:avLst/>
              <a:gdLst/>
              <a:ahLst/>
              <a:cxnLst/>
              <a:rect l="l" t="t" r="r" b="b"/>
              <a:pathLst>
                <a:path w="1016634" h="394970">
                  <a:moveTo>
                    <a:pt x="1016094" y="394490"/>
                  </a:moveTo>
                  <a:lnTo>
                    <a:pt x="390197" y="394490"/>
                  </a:ln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804128" y="650694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462111" y="0"/>
                  </a:moveTo>
                  <a:lnTo>
                    <a:pt x="414863" y="2385"/>
                  </a:lnTo>
                  <a:lnTo>
                    <a:pt x="368979" y="9388"/>
                  </a:lnTo>
                  <a:lnTo>
                    <a:pt x="324693" y="20775"/>
                  </a:lnTo>
                  <a:lnTo>
                    <a:pt x="282236" y="36314"/>
                  </a:lnTo>
                  <a:lnTo>
                    <a:pt x="241841" y="55774"/>
                  </a:lnTo>
                  <a:lnTo>
                    <a:pt x="203740" y="78921"/>
                  </a:lnTo>
                  <a:lnTo>
                    <a:pt x="168165" y="105523"/>
                  </a:lnTo>
                  <a:lnTo>
                    <a:pt x="135349" y="135349"/>
                  </a:lnTo>
                  <a:lnTo>
                    <a:pt x="105523" y="168165"/>
                  </a:lnTo>
                  <a:lnTo>
                    <a:pt x="78921" y="203740"/>
                  </a:lnTo>
                  <a:lnTo>
                    <a:pt x="55774" y="241841"/>
                  </a:lnTo>
                  <a:lnTo>
                    <a:pt x="36314" y="282236"/>
                  </a:lnTo>
                  <a:lnTo>
                    <a:pt x="20775" y="324693"/>
                  </a:lnTo>
                  <a:lnTo>
                    <a:pt x="9388" y="368979"/>
                  </a:lnTo>
                  <a:lnTo>
                    <a:pt x="2385" y="414863"/>
                  </a:lnTo>
                  <a:lnTo>
                    <a:pt x="0" y="462111"/>
                  </a:lnTo>
                  <a:lnTo>
                    <a:pt x="2385" y="509359"/>
                  </a:lnTo>
                  <a:lnTo>
                    <a:pt x="9388" y="555243"/>
                  </a:lnTo>
                  <a:lnTo>
                    <a:pt x="20775" y="599529"/>
                  </a:lnTo>
                  <a:lnTo>
                    <a:pt x="36314" y="641986"/>
                  </a:lnTo>
                  <a:lnTo>
                    <a:pt x="55774" y="682381"/>
                  </a:lnTo>
                  <a:lnTo>
                    <a:pt x="78921" y="720482"/>
                  </a:lnTo>
                  <a:lnTo>
                    <a:pt x="105523" y="756057"/>
                  </a:lnTo>
                  <a:lnTo>
                    <a:pt x="135349" y="788873"/>
                  </a:lnTo>
                  <a:lnTo>
                    <a:pt x="168165" y="818699"/>
                  </a:lnTo>
                  <a:lnTo>
                    <a:pt x="203740" y="845301"/>
                  </a:lnTo>
                  <a:lnTo>
                    <a:pt x="241841" y="868448"/>
                  </a:lnTo>
                  <a:lnTo>
                    <a:pt x="282236" y="887908"/>
                  </a:lnTo>
                  <a:lnTo>
                    <a:pt x="324693" y="903447"/>
                  </a:lnTo>
                  <a:lnTo>
                    <a:pt x="368979" y="914834"/>
                  </a:lnTo>
                  <a:lnTo>
                    <a:pt x="414863" y="921837"/>
                  </a:lnTo>
                  <a:lnTo>
                    <a:pt x="462111" y="924223"/>
                  </a:lnTo>
                  <a:lnTo>
                    <a:pt x="509359" y="921837"/>
                  </a:lnTo>
                  <a:lnTo>
                    <a:pt x="555243" y="914834"/>
                  </a:lnTo>
                  <a:lnTo>
                    <a:pt x="599529" y="903447"/>
                  </a:lnTo>
                  <a:lnTo>
                    <a:pt x="641986" y="887908"/>
                  </a:lnTo>
                  <a:lnTo>
                    <a:pt x="682381" y="868448"/>
                  </a:lnTo>
                  <a:lnTo>
                    <a:pt x="720482" y="845301"/>
                  </a:lnTo>
                  <a:lnTo>
                    <a:pt x="756057" y="818699"/>
                  </a:lnTo>
                  <a:lnTo>
                    <a:pt x="788873" y="788873"/>
                  </a:lnTo>
                  <a:lnTo>
                    <a:pt x="818699" y="756057"/>
                  </a:lnTo>
                  <a:lnTo>
                    <a:pt x="845301" y="720482"/>
                  </a:lnTo>
                  <a:lnTo>
                    <a:pt x="868448" y="682381"/>
                  </a:lnTo>
                  <a:lnTo>
                    <a:pt x="887908" y="641986"/>
                  </a:lnTo>
                  <a:lnTo>
                    <a:pt x="903447" y="599529"/>
                  </a:lnTo>
                  <a:lnTo>
                    <a:pt x="914834" y="555243"/>
                  </a:lnTo>
                  <a:lnTo>
                    <a:pt x="921837" y="509359"/>
                  </a:lnTo>
                  <a:lnTo>
                    <a:pt x="924223" y="462111"/>
                  </a:lnTo>
                  <a:lnTo>
                    <a:pt x="921837" y="414863"/>
                  </a:lnTo>
                  <a:lnTo>
                    <a:pt x="914834" y="368979"/>
                  </a:lnTo>
                  <a:lnTo>
                    <a:pt x="903447" y="324693"/>
                  </a:lnTo>
                  <a:lnTo>
                    <a:pt x="887908" y="282236"/>
                  </a:lnTo>
                  <a:lnTo>
                    <a:pt x="868448" y="241841"/>
                  </a:lnTo>
                  <a:lnTo>
                    <a:pt x="845301" y="203740"/>
                  </a:lnTo>
                  <a:lnTo>
                    <a:pt x="818699" y="168165"/>
                  </a:lnTo>
                  <a:lnTo>
                    <a:pt x="788873" y="135349"/>
                  </a:lnTo>
                  <a:lnTo>
                    <a:pt x="756057" y="105523"/>
                  </a:lnTo>
                  <a:lnTo>
                    <a:pt x="720482" y="78921"/>
                  </a:lnTo>
                  <a:lnTo>
                    <a:pt x="682381" y="55774"/>
                  </a:lnTo>
                  <a:lnTo>
                    <a:pt x="641986" y="36314"/>
                  </a:lnTo>
                  <a:lnTo>
                    <a:pt x="599529" y="20775"/>
                  </a:lnTo>
                  <a:lnTo>
                    <a:pt x="555243" y="9388"/>
                  </a:lnTo>
                  <a:lnTo>
                    <a:pt x="509359" y="2385"/>
                  </a:lnTo>
                  <a:lnTo>
                    <a:pt x="462111" y="0"/>
                  </a:lnTo>
                  <a:close/>
                </a:path>
                <a:path w="924559" h="924559">
                  <a:moveTo>
                    <a:pt x="462111" y="183764"/>
                  </a:moveTo>
                  <a:lnTo>
                    <a:pt x="507201" y="187413"/>
                  </a:lnTo>
                  <a:lnTo>
                    <a:pt x="549996" y="197977"/>
                  </a:lnTo>
                  <a:lnTo>
                    <a:pt x="589920" y="214878"/>
                  </a:lnTo>
                  <a:lnTo>
                    <a:pt x="626394" y="237539"/>
                  </a:lnTo>
                  <a:lnTo>
                    <a:pt x="658841" y="265381"/>
                  </a:lnTo>
                  <a:lnTo>
                    <a:pt x="686683" y="297828"/>
                  </a:lnTo>
                  <a:lnTo>
                    <a:pt x="709344" y="334302"/>
                  </a:lnTo>
                  <a:lnTo>
                    <a:pt x="726245" y="374226"/>
                  </a:lnTo>
                  <a:lnTo>
                    <a:pt x="736809" y="417021"/>
                  </a:lnTo>
                  <a:lnTo>
                    <a:pt x="740459" y="462111"/>
                  </a:lnTo>
                  <a:lnTo>
                    <a:pt x="736809" y="507201"/>
                  </a:lnTo>
                  <a:lnTo>
                    <a:pt x="726245" y="549996"/>
                  </a:lnTo>
                  <a:lnTo>
                    <a:pt x="709344" y="589920"/>
                  </a:lnTo>
                  <a:lnTo>
                    <a:pt x="686683" y="626394"/>
                  </a:lnTo>
                  <a:lnTo>
                    <a:pt x="658841" y="658841"/>
                  </a:lnTo>
                  <a:lnTo>
                    <a:pt x="626394" y="686683"/>
                  </a:lnTo>
                  <a:lnTo>
                    <a:pt x="589920" y="709344"/>
                  </a:lnTo>
                  <a:lnTo>
                    <a:pt x="549996" y="726245"/>
                  </a:lnTo>
                  <a:lnTo>
                    <a:pt x="507201" y="736809"/>
                  </a:lnTo>
                  <a:lnTo>
                    <a:pt x="462111" y="740459"/>
                  </a:lnTo>
                  <a:lnTo>
                    <a:pt x="417021" y="736809"/>
                  </a:lnTo>
                  <a:lnTo>
                    <a:pt x="374226" y="726245"/>
                  </a:lnTo>
                  <a:lnTo>
                    <a:pt x="334302" y="709344"/>
                  </a:lnTo>
                  <a:lnTo>
                    <a:pt x="297828" y="686683"/>
                  </a:lnTo>
                  <a:lnTo>
                    <a:pt x="265381" y="658841"/>
                  </a:lnTo>
                  <a:lnTo>
                    <a:pt x="237539" y="626394"/>
                  </a:lnTo>
                  <a:lnTo>
                    <a:pt x="214878" y="589920"/>
                  </a:lnTo>
                  <a:lnTo>
                    <a:pt x="197977" y="549996"/>
                  </a:lnTo>
                  <a:lnTo>
                    <a:pt x="187413" y="507201"/>
                  </a:lnTo>
                  <a:lnTo>
                    <a:pt x="183764" y="462111"/>
                  </a:lnTo>
                  <a:lnTo>
                    <a:pt x="187413" y="417021"/>
                  </a:lnTo>
                  <a:lnTo>
                    <a:pt x="197977" y="374226"/>
                  </a:lnTo>
                  <a:lnTo>
                    <a:pt x="214878" y="334302"/>
                  </a:lnTo>
                  <a:lnTo>
                    <a:pt x="237539" y="297828"/>
                  </a:lnTo>
                  <a:lnTo>
                    <a:pt x="265381" y="265381"/>
                  </a:lnTo>
                  <a:lnTo>
                    <a:pt x="297828" y="237539"/>
                  </a:lnTo>
                  <a:lnTo>
                    <a:pt x="334302" y="214878"/>
                  </a:lnTo>
                  <a:lnTo>
                    <a:pt x="374226" y="197977"/>
                  </a:lnTo>
                  <a:lnTo>
                    <a:pt x="417021" y="187413"/>
                  </a:lnTo>
                  <a:lnTo>
                    <a:pt x="462111" y="18376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55300" y="6858117"/>
              <a:ext cx="221878" cy="22187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0038647" y="8438764"/>
              <a:ext cx="66040" cy="254635"/>
            </a:xfrm>
            <a:custGeom>
              <a:avLst/>
              <a:gdLst/>
              <a:ahLst/>
              <a:cxnLst/>
              <a:rect l="l" t="t" r="r" b="b"/>
              <a:pathLst>
                <a:path w="66040" h="254634">
                  <a:moveTo>
                    <a:pt x="65452" y="254162"/>
                  </a:moveTo>
                  <a:lnTo>
                    <a:pt x="0" y="254162"/>
                  </a:lnTo>
                  <a:lnTo>
                    <a:pt x="0" y="229535"/>
                  </a:lnTo>
                  <a:lnTo>
                    <a:pt x="2567" y="181860"/>
                  </a:lnTo>
                  <a:lnTo>
                    <a:pt x="10091" y="135672"/>
                  </a:lnTo>
                  <a:lnTo>
                    <a:pt x="22305" y="91238"/>
                  </a:lnTo>
                  <a:lnTo>
                    <a:pt x="38942" y="48826"/>
                  </a:lnTo>
                  <a:lnTo>
                    <a:pt x="59736" y="8701"/>
                  </a:lnTo>
                  <a:lnTo>
                    <a:pt x="65452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038647" y="7768600"/>
              <a:ext cx="66040" cy="254635"/>
            </a:xfrm>
            <a:custGeom>
              <a:avLst/>
              <a:gdLst/>
              <a:ahLst/>
              <a:cxnLst/>
              <a:rect l="l" t="t" r="r" b="b"/>
              <a:pathLst>
                <a:path w="66040" h="254634">
                  <a:moveTo>
                    <a:pt x="65452" y="0"/>
                  </a:moveTo>
                  <a:lnTo>
                    <a:pt x="0" y="0"/>
                  </a:lnTo>
                  <a:lnTo>
                    <a:pt x="0" y="24627"/>
                  </a:lnTo>
                  <a:lnTo>
                    <a:pt x="2567" y="72302"/>
                  </a:lnTo>
                  <a:lnTo>
                    <a:pt x="10091" y="118490"/>
                  </a:lnTo>
                  <a:lnTo>
                    <a:pt x="22305" y="162923"/>
                  </a:lnTo>
                  <a:lnTo>
                    <a:pt x="38942" y="205336"/>
                  </a:lnTo>
                  <a:lnTo>
                    <a:pt x="59736" y="245461"/>
                  </a:lnTo>
                  <a:lnTo>
                    <a:pt x="65452" y="254162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617597" y="9274038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462163"/>
                  </a:moveTo>
                  <a:lnTo>
                    <a:pt x="0" y="462163"/>
                  </a:lnTo>
                  <a:lnTo>
                    <a:pt x="0" y="405317"/>
                  </a:lnTo>
                  <a:lnTo>
                    <a:pt x="2726" y="358047"/>
                  </a:lnTo>
                  <a:lnTo>
                    <a:pt x="10704" y="312379"/>
                  </a:lnTo>
                  <a:lnTo>
                    <a:pt x="23628" y="268618"/>
                  </a:lnTo>
                  <a:lnTo>
                    <a:pt x="41195" y="227066"/>
                  </a:lnTo>
                  <a:lnTo>
                    <a:pt x="63101" y="188028"/>
                  </a:lnTo>
                  <a:lnTo>
                    <a:pt x="89040" y="151809"/>
                  </a:lnTo>
                  <a:lnTo>
                    <a:pt x="118711" y="118712"/>
                  </a:lnTo>
                  <a:lnTo>
                    <a:pt x="151807" y="89041"/>
                  </a:lnTo>
                  <a:lnTo>
                    <a:pt x="188025" y="63101"/>
                  </a:lnTo>
                  <a:lnTo>
                    <a:pt x="227062" y="41195"/>
                  </a:lnTo>
                  <a:lnTo>
                    <a:pt x="268613" y="23628"/>
                  </a:lnTo>
                  <a:lnTo>
                    <a:pt x="312373" y="10704"/>
                  </a:lnTo>
                  <a:lnTo>
                    <a:pt x="358039" y="2726"/>
                  </a:lnTo>
                  <a:lnTo>
                    <a:pt x="405307" y="0"/>
                  </a:lnTo>
                  <a:lnTo>
                    <a:pt x="519020" y="0"/>
                  </a:lnTo>
                  <a:lnTo>
                    <a:pt x="566288" y="2726"/>
                  </a:lnTo>
                  <a:lnTo>
                    <a:pt x="611954" y="10704"/>
                  </a:lnTo>
                  <a:lnTo>
                    <a:pt x="655714" y="23628"/>
                  </a:lnTo>
                  <a:lnTo>
                    <a:pt x="697265" y="41195"/>
                  </a:lnTo>
                  <a:lnTo>
                    <a:pt x="736301" y="63101"/>
                  </a:lnTo>
                  <a:lnTo>
                    <a:pt x="772520" y="89040"/>
                  </a:lnTo>
                  <a:lnTo>
                    <a:pt x="805616" y="118711"/>
                  </a:lnTo>
                  <a:lnTo>
                    <a:pt x="835287" y="151807"/>
                  </a:lnTo>
                  <a:lnTo>
                    <a:pt x="861226" y="188025"/>
                  </a:lnTo>
                  <a:lnTo>
                    <a:pt x="883132" y="227062"/>
                  </a:lnTo>
                  <a:lnTo>
                    <a:pt x="900699" y="268613"/>
                  </a:lnTo>
                  <a:lnTo>
                    <a:pt x="913623" y="312373"/>
                  </a:lnTo>
                  <a:lnTo>
                    <a:pt x="921601" y="358039"/>
                  </a:lnTo>
                  <a:lnTo>
                    <a:pt x="924327" y="405307"/>
                  </a:lnTo>
                  <a:lnTo>
                    <a:pt x="924327" y="462163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617597" y="8811874"/>
              <a:ext cx="924560" cy="462280"/>
            </a:xfrm>
            <a:custGeom>
              <a:avLst/>
              <a:gdLst/>
              <a:ahLst/>
              <a:cxnLst/>
              <a:rect l="l" t="t" r="r" b="b"/>
              <a:pathLst>
                <a:path w="924559" h="462279">
                  <a:moveTo>
                    <a:pt x="924327" y="0"/>
                  </a:moveTo>
                  <a:lnTo>
                    <a:pt x="0" y="0"/>
                  </a:lnTo>
                  <a:lnTo>
                    <a:pt x="0" y="56846"/>
                  </a:lnTo>
                  <a:lnTo>
                    <a:pt x="2726" y="104116"/>
                  </a:lnTo>
                  <a:lnTo>
                    <a:pt x="10704" y="149784"/>
                  </a:lnTo>
                  <a:lnTo>
                    <a:pt x="23628" y="193545"/>
                  </a:lnTo>
                  <a:lnTo>
                    <a:pt x="41195" y="235097"/>
                  </a:lnTo>
                  <a:lnTo>
                    <a:pt x="63101" y="274135"/>
                  </a:lnTo>
                  <a:lnTo>
                    <a:pt x="89040" y="310354"/>
                  </a:lnTo>
                  <a:lnTo>
                    <a:pt x="118711" y="343451"/>
                  </a:lnTo>
                  <a:lnTo>
                    <a:pt x="151807" y="373122"/>
                  </a:lnTo>
                  <a:lnTo>
                    <a:pt x="188025" y="399062"/>
                  </a:lnTo>
                  <a:lnTo>
                    <a:pt x="227062" y="420968"/>
                  </a:lnTo>
                  <a:lnTo>
                    <a:pt x="268613" y="438535"/>
                  </a:lnTo>
                  <a:lnTo>
                    <a:pt x="312373" y="451459"/>
                  </a:lnTo>
                  <a:lnTo>
                    <a:pt x="358039" y="459437"/>
                  </a:lnTo>
                  <a:lnTo>
                    <a:pt x="405307" y="462163"/>
                  </a:lnTo>
                  <a:lnTo>
                    <a:pt x="519020" y="462163"/>
                  </a:lnTo>
                  <a:lnTo>
                    <a:pt x="566288" y="459437"/>
                  </a:lnTo>
                  <a:lnTo>
                    <a:pt x="611954" y="451459"/>
                  </a:lnTo>
                  <a:lnTo>
                    <a:pt x="655714" y="438535"/>
                  </a:lnTo>
                  <a:lnTo>
                    <a:pt x="697265" y="420968"/>
                  </a:lnTo>
                  <a:lnTo>
                    <a:pt x="736301" y="399062"/>
                  </a:lnTo>
                  <a:lnTo>
                    <a:pt x="772520" y="373123"/>
                  </a:lnTo>
                  <a:lnTo>
                    <a:pt x="805616" y="343452"/>
                  </a:lnTo>
                  <a:lnTo>
                    <a:pt x="835287" y="310356"/>
                  </a:lnTo>
                  <a:lnTo>
                    <a:pt x="861226" y="274137"/>
                  </a:lnTo>
                  <a:lnTo>
                    <a:pt x="883132" y="235101"/>
                  </a:lnTo>
                  <a:lnTo>
                    <a:pt x="900699" y="193550"/>
                  </a:lnTo>
                  <a:lnTo>
                    <a:pt x="913623" y="149790"/>
                  </a:lnTo>
                  <a:lnTo>
                    <a:pt x="921601" y="104124"/>
                  </a:lnTo>
                  <a:lnTo>
                    <a:pt x="924327" y="56856"/>
                  </a:lnTo>
                  <a:lnTo>
                    <a:pt x="924327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21532" y="7768603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924317" y="924317"/>
                  </a:moveTo>
                  <a:lnTo>
                    <a:pt x="924317" y="0"/>
                  </a:lnTo>
                  <a:lnTo>
                    <a:pt x="0" y="0"/>
                  </a:lnTo>
                  <a:lnTo>
                    <a:pt x="924317" y="924317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924655" y="8153131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40">
                  <a:moveTo>
                    <a:pt x="261583" y="523156"/>
                  </a:moveTo>
                  <a:lnTo>
                    <a:pt x="308603" y="518942"/>
                  </a:lnTo>
                  <a:lnTo>
                    <a:pt x="352857" y="506791"/>
                  </a:lnTo>
                  <a:lnTo>
                    <a:pt x="393609" y="487442"/>
                  </a:lnTo>
                  <a:lnTo>
                    <a:pt x="430117" y="461635"/>
                  </a:lnTo>
                  <a:lnTo>
                    <a:pt x="461645" y="430107"/>
                  </a:lnTo>
                  <a:lnTo>
                    <a:pt x="487453" y="393598"/>
                  </a:lnTo>
                  <a:lnTo>
                    <a:pt x="506801" y="352847"/>
                  </a:lnTo>
                  <a:lnTo>
                    <a:pt x="518952" y="308592"/>
                  </a:lnTo>
                  <a:lnTo>
                    <a:pt x="523167" y="261573"/>
                  </a:lnTo>
                  <a:lnTo>
                    <a:pt x="518952" y="214556"/>
                  </a:lnTo>
                  <a:lnTo>
                    <a:pt x="506801" y="170304"/>
                  </a:lnTo>
                  <a:lnTo>
                    <a:pt x="487453" y="129555"/>
                  </a:lnTo>
                  <a:lnTo>
                    <a:pt x="461645" y="93047"/>
                  </a:lnTo>
                  <a:lnTo>
                    <a:pt x="430117" y="61520"/>
                  </a:lnTo>
                  <a:lnTo>
                    <a:pt x="393609" y="35713"/>
                  </a:lnTo>
                  <a:lnTo>
                    <a:pt x="352857" y="16365"/>
                  </a:lnTo>
                  <a:lnTo>
                    <a:pt x="308603" y="4214"/>
                  </a:lnTo>
                  <a:lnTo>
                    <a:pt x="261583" y="0"/>
                  </a:lnTo>
                  <a:lnTo>
                    <a:pt x="214564" y="4214"/>
                  </a:lnTo>
                  <a:lnTo>
                    <a:pt x="170309" y="16365"/>
                  </a:lnTo>
                  <a:lnTo>
                    <a:pt x="129558" y="35713"/>
                  </a:lnTo>
                  <a:lnTo>
                    <a:pt x="93049" y="61520"/>
                  </a:lnTo>
                  <a:lnTo>
                    <a:pt x="61521" y="93047"/>
                  </a:lnTo>
                  <a:lnTo>
                    <a:pt x="35714" y="129555"/>
                  </a:lnTo>
                  <a:lnTo>
                    <a:pt x="16365" y="170304"/>
                  </a:lnTo>
                  <a:lnTo>
                    <a:pt x="4214" y="214556"/>
                  </a:lnTo>
                  <a:lnTo>
                    <a:pt x="0" y="261573"/>
                  </a:lnTo>
                  <a:lnTo>
                    <a:pt x="4214" y="308592"/>
                  </a:lnTo>
                  <a:lnTo>
                    <a:pt x="16365" y="352847"/>
                  </a:lnTo>
                  <a:lnTo>
                    <a:pt x="35714" y="393598"/>
                  </a:lnTo>
                  <a:lnTo>
                    <a:pt x="61521" y="430107"/>
                  </a:lnTo>
                  <a:lnTo>
                    <a:pt x="93049" y="461635"/>
                  </a:lnTo>
                  <a:lnTo>
                    <a:pt x="129558" y="487442"/>
                  </a:lnTo>
                  <a:lnTo>
                    <a:pt x="170309" y="506791"/>
                  </a:lnTo>
                  <a:lnTo>
                    <a:pt x="214564" y="518942"/>
                  </a:lnTo>
                  <a:lnTo>
                    <a:pt x="261583" y="523156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6865507" y="7743301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189229" y="946107"/>
                  </a:moveTo>
                  <a:lnTo>
                    <a:pt x="189229" y="756887"/>
                  </a:lnTo>
                  <a:lnTo>
                    <a:pt x="378459" y="756887"/>
                  </a:lnTo>
                  <a:lnTo>
                    <a:pt x="378459" y="567668"/>
                  </a:lnTo>
                  <a:lnTo>
                    <a:pt x="567679" y="567668"/>
                  </a:lnTo>
                  <a:lnTo>
                    <a:pt x="567679" y="378438"/>
                  </a:lnTo>
                  <a:lnTo>
                    <a:pt x="756908" y="378438"/>
                  </a:lnTo>
                  <a:lnTo>
                    <a:pt x="756908" y="189219"/>
                  </a:lnTo>
                  <a:lnTo>
                    <a:pt x="946138" y="189219"/>
                  </a:lnTo>
                  <a:lnTo>
                    <a:pt x="946138" y="0"/>
                  </a:lnTo>
                  <a:lnTo>
                    <a:pt x="0" y="0"/>
                  </a:lnTo>
                  <a:lnTo>
                    <a:pt x="0" y="946107"/>
                  </a:lnTo>
                  <a:lnTo>
                    <a:pt x="189229" y="946107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6324767" y="8835746"/>
              <a:ext cx="405765" cy="811530"/>
            </a:xfrm>
            <a:custGeom>
              <a:avLst/>
              <a:gdLst/>
              <a:ahLst/>
              <a:cxnLst/>
              <a:rect l="l" t="t" r="r" b="b"/>
              <a:pathLst>
                <a:path w="405765" h="811529">
                  <a:moveTo>
                    <a:pt x="0" y="811001"/>
                  </a:moveTo>
                  <a:lnTo>
                    <a:pt x="47289" y="808273"/>
                  </a:lnTo>
                  <a:lnTo>
                    <a:pt x="92977" y="800292"/>
                  </a:lnTo>
                  <a:lnTo>
                    <a:pt x="136759" y="787361"/>
                  </a:lnTo>
                  <a:lnTo>
                    <a:pt x="178329" y="769786"/>
                  </a:lnTo>
                  <a:lnTo>
                    <a:pt x="217385" y="747871"/>
                  </a:lnTo>
                  <a:lnTo>
                    <a:pt x="253621" y="721919"/>
                  </a:lnTo>
                  <a:lnTo>
                    <a:pt x="286734" y="692235"/>
                  </a:lnTo>
                  <a:lnTo>
                    <a:pt x="316419" y="659123"/>
                  </a:lnTo>
                  <a:lnTo>
                    <a:pt x="342372" y="622888"/>
                  </a:lnTo>
                  <a:lnTo>
                    <a:pt x="364289" y="583833"/>
                  </a:lnTo>
                  <a:lnTo>
                    <a:pt x="381865" y="542263"/>
                  </a:lnTo>
                  <a:lnTo>
                    <a:pt x="394796" y="498483"/>
                  </a:lnTo>
                  <a:lnTo>
                    <a:pt x="402777" y="452795"/>
                  </a:lnTo>
                  <a:lnTo>
                    <a:pt x="405505" y="405505"/>
                  </a:lnTo>
                  <a:lnTo>
                    <a:pt x="402777" y="358216"/>
                  </a:lnTo>
                  <a:lnTo>
                    <a:pt x="394796" y="312528"/>
                  </a:lnTo>
                  <a:lnTo>
                    <a:pt x="381865" y="268746"/>
                  </a:lnTo>
                  <a:lnTo>
                    <a:pt x="364289" y="227176"/>
                  </a:lnTo>
                  <a:lnTo>
                    <a:pt x="342372" y="188120"/>
                  </a:lnTo>
                  <a:lnTo>
                    <a:pt x="316419" y="151884"/>
                  </a:lnTo>
                  <a:lnTo>
                    <a:pt x="286734" y="118771"/>
                  </a:lnTo>
                  <a:lnTo>
                    <a:pt x="253621" y="89086"/>
                  </a:lnTo>
                  <a:lnTo>
                    <a:pt x="217385" y="63133"/>
                  </a:lnTo>
                  <a:lnTo>
                    <a:pt x="178329" y="41216"/>
                  </a:lnTo>
                  <a:lnTo>
                    <a:pt x="136759" y="23640"/>
                  </a:lnTo>
                  <a:lnTo>
                    <a:pt x="92977" y="10709"/>
                  </a:lnTo>
                  <a:lnTo>
                    <a:pt x="47289" y="2728"/>
                  </a:lnTo>
                  <a:lnTo>
                    <a:pt x="0" y="0"/>
                  </a:lnTo>
                  <a:lnTo>
                    <a:pt x="0" y="405505"/>
                  </a:lnTo>
                  <a:lnTo>
                    <a:pt x="0" y="811001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187488" y="8963523"/>
              <a:ext cx="278130" cy="555625"/>
            </a:xfrm>
            <a:custGeom>
              <a:avLst/>
              <a:gdLst/>
              <a:ahLst/>
              <a:cxnLst/>
              <a:rect l="l" t="t" r="r" b="b"/>
              <a:pathLst>
                <a:path w="278130" h="555625">
                  <a:moveTo>
                    <a:pt x="0" y="277729"/>
                  </a:moveTo>
                  <a:lnTo>
                    <a:pt x="0" y="555449"/>
                  </a:lnTo>
                  <a:lnTo>
                    <a:pt x="49919" y="550974"/>
                  </a:lnTo>
                  <a:lnTo>
                    <a:pt x="96904" y="538073"/>
                  </a:lnTo>
                  <a:lnTo>
                    <a:pt x="140169" y="517531"/>
                  </a:lnTo>
                  <a:lnTo>
                    <a:pt x="178929" y="490132"/>
                  </a:lnTo>
                  <a:lnTo>
                    <a:pt x="212402" y="456659"/>
                  </a:lnTo>
                  <a:lnTo>
                    <a:pt x="239801" y="417898"/>
                  </a:lnTo>
                  <a:lnTo>
                    <a:pt x="260344" y="374633"/>
                  </a:lnTo>
                  <a:lnTo>
                    <a:pt x="273244" y="327649"/>
                  </a:lnTo>
                  <a:lnTo>
                    <a:pt x="277719" y="277729"/>
                  </a:lnTo>
                  <a:lnTo>
                    <a:pt x="274084" y="232680"/>
                  </a:lnTo>
                  <a:lnTo>
                    <a:pt x="263560" y="189944"/>
                  </a:lnTo>
                  <a:lnTo>
                    <a:pt x="246720" y="150096"/>
                  </a:lnTo>
                  <a:lnTo>
                    <a:pt x="224134" y="113705"/>
                  </a:lnTo>
                  <a:lnTo>
                    <a:pt x="196376" y="81344"/>
                  </a:lnTo>
                  <a:lnTo>
                    <a:pt x="164016" y="53585"/>
                  </a:lnTo>
                  <a:lnTo>
                    <a:pt x="127626" y="30999"/>
                  </a:lnTo>
                  <a:lnTo>
                    <a:pt x="87779" y="14158"/>
                  </a:lnTo>
                  <a:lnTo>
                    <a:pt x="45046" y="3634"/>
                  </a:lnTo>
                  <a:lnTo>
                    <a:pt x="0" y="0"/>
                  </a:lnTo>
                  <a:lnTo>
                    <a:pt x="0" y="277729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5548744" y="9241248"/>
              <a:ext cx="1181735" cy="0"/>
            </a:xfrm>
            <a:custGeom>
              <a:avLst/>
              <a:gdLst/>
              <a:ahLst/>
              <a:cxnLst/>
              <a:rect l="l" t="t" r="r" b="b"/>
              <a:pathLst>
                <a:path w="1181734">
                  <a:moveTo>
                    <a:pt x="1181524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5548751" y="9061687"/>
              <a:ext cx="179705" cy="359410"/>
            </a:xfrm>
            <a:custGeom>
              <a:avLst/>
              <a:gdLst/>
              <a:ahLst/>
              <a:cxnLst/>
              <a:rect l="l" t="t" r="r" b="b"/>
              <a:pathLst>
                <a:path w="179705" h="359409">
                  <a:moveTo>
                    <a:pt x="179554" y="359119"/>
                  </a:moveTo>
                  <a:lnTo>
                    <a:pt x="0" y="179565"/>
                  </a:lnTo>
                  <a:lnTo>
                    <a:pt x="179554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421505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421505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883667" y="8960560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883667" y="9191636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0" y="115546"/>
                  </a:moveTo>
                  <a:lnTo>
                    <a:pt x="231081" y="231081"/>
                  </a:lnTo>
                  <a:lnTo>
                    <a:pt x="462163" y="115546"/>
                  </a:lnTo>
                  <a:lnTo>
                    <a:pt x="231081" y="0"/>
                  </a:lnTo>
                  <a:lnTo>
                    <a:pt x="0" y="115546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421505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1883667" y="9422722"/>
              <a:ext cx="462280" cy="231140"/>
            </a:xfrm>
            <a:custGeom>
              <a:avLst/>
              <a:gdLst/>
              <a:ahLst/>
              <a:cxnLst/>
              <a:rect l="l" t="t" r="r" b="b"/>
              <a:pathLst>
                <a:path w="462279" h="231140">
                  <a:moveTo>
                    <a:pt x="231081" y="0"/>
                  </a:moveTo>
                  <a:lnTo>
                    <a:pt x="0" y="115535"/>
                  </a:lnTo>
                  <a:lnTo>
                    <a:pt x="231081" y="231081"/>
                  </a:lnTo>
                  <a:lnTo>
                    <a:pt x="462163" y="115535"/>
                  </a:lnTo>
                  <a:lnTo>
                    <a:pt x="231081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380687" y="8720271"/>
              <a:ext cx="924560" cy="946785"/>
            </a:xfrm>
            <a:custGeom>
              <a:avLst/>
              <a:gdLst/>
              <a:ahLst/>
              <a:cxnLst/>
              <a:rect l="l" t="t" r="r" b="b"/>
              <a:pathLst>
                <a:path w="924559" h="946784">
                  <a:moveTo>
                    <a:pt x="924317" y="946557"/>
                  </a:moveTo>
                  <a:lnTo>
                    <a:pt x="924317" y="462153"/>
                  </a:lnTo>
                  <a:lnTo>
                    <a:pt x="921931" y="414901"/>
                  </a:lnTo>
                  <a:lnTo>
                    <a:pt x="914928" y="369014"/>
                  </a:lnTo>
                  <a:lnTo>
                    <a:pt x="903539" y="324723"/>
                  </a:lnTo>
                  <a:lnTo>
                    <a:pt x="887998" y="282263"/>
                  </a:lnTo>
                  <a:lnTo>
                    <a:pt x="868537" y="241864"/>
                  </a:lnTo>
                  <a:lnTo>
                    <a:pt x="845388" y="203759"/>
                  </a:lnTo>
                  <a:lnTo>
                    <a:pt x="818783" y="168181"/>
                  </a:lnTo>
                  <a:lnTo>
                    <a:pt x="788955" y="135362"/>
                  </a:lnTo>
                  <a:lnTo>
                    <a:pt x="756135" y="105534"/>
                  </a:lnTo>
                  <a:lnTo>
                    <a:pt x="720557" y="78929"/>
                  </a:lnTo>
                  <a:lnTo>
                    <a:pt x="682452" y="55779"/>
                  </a:lnTo>
                  <a:lnTo>
                    <a:pt x="642054" y="36318"/>
                  </a:lnTo>
                  <a:lnTo>
                    <a:pt x="599593" y="20777"/>
                  </a:lnTo>
                  <a:lnTo>
                    <a:pt x="555303" y="9389"/>
                  </a:lnTo>
                  <a:lnTo>
                    <a:pt x="509416" y="2386"/>
                  </a:lnTo>
                  <a:lnTo>
                    <a:pt x="462163" y="0"/>
                  </a:lnTo>
                  <a:lnTo>
                    <a:pt x="414909" y="2386"/>
                  </a:lnTo>
                  <a:lnTo>
                    <a:pt x="369021" y="9389"/>
                  </a:lnTo>
                  <a:lnTo>
                    <a:pt x="324729" y="20777"/>
                  </a:lnTo>
                  <a:lnTo>
                    <a:pt x="282267" y="36318"/>
                  </a:lnTo>
                  <a:lnTo>
                    <a:pt x="241867" y="55779"/>
                  </a:lnTo>
                  <a:lnTo>
                    <a:pt x="203762" y="78929"/>
                  </a:lnTo>
                  <a:lnTo>
                    <a:pt x="168183" y="105534"/>
                  </a:lnTo>
                  <a:lnTo>
                    <a:pt x="135363" y="135362"/>
                  </a:lnTo>
                  <a:lnTo>
                    <a:pt x="105534" y="168181"/>
                  </a:lnTo>
                  <a:lnTo>
                    <a:pt x="78929" y="203759"/>
                  </a:lnTo>
                  <a:lnTo>
                    <a:pt x="55780" y="241864"/>
                  </a:lnTo>
                  <a:lnTo>
                    <a:pt x="36318" y="282263"/>
                  </a:lnTo>
                  <a:lnTo>
                    <a:pt x="20777" y="324723"/>
                  </a:lnTo>
                  <a:lnTo>
                    <a:pt x="9389" y="369014"/>
                  </a:lnTo>
                  <a:lnTo>
                    <a:pt x="2386" y="414901"/>
                  </a:lnTo>
                  <a:lnTo>
                    <a:pt x="0" y="462153"/>
                  </a:lnTo>
                  <a:lnTo>
                    <a:pt x="0" y="946557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565700" y="8905282"/>
              <a:ext cx="554355" cy="762000"/>
            </a:xfrm>
            <a:custGeom>
              <a:avLst/>
              <a:gdLst/>
              <a:ahLst/>
              <a:cxnLst/>
              <a:rect l="l" t="t" r="r" b="b"/>
              <a:pathLst>
                <a:path w="554354" h="762000">
                  <a:moveTo>
                    <a:pt x="0" y="761547"/>
                  </a:moveTo>
                  <a:lnTo>
                    <a:pt x="0" y="277143"/>
                  </a:lnTo>
                  <a:lnTo>
                    <a:pt x="4465" y="227326"/>
                  </a:lnTo>
                  <a:lnTo>
                    <a:pt x="17338" y="180438"/>
                  </a:lnTo>
                  <a:lnTo>
                    <a:pt x="37837" y="137263"/>
                  </a:lnTo>
                  <a:lnTo>
                    <a:pt x="65180" y="98582"/>
                  </a:lnTo>
                  <a:lnTo>
                    <a:pt x="98582" y="65180"/>
                  </a:lnTo>
                  <a:lnTo>
                    <a:pt x="137263" y="37837"/>
                  </a:lnTo>
                  <a:lnTo>
                    <a:pt x="180438" y="17338"/>
                  </a:lnTo>
                  <a:lnTo>
                    <a:pt x="227326" y="4465"/>
                  </a:lnTo>
                  <a:lnTo>
                    <a:pt x="277143" y="0"/>
                  </a:lnTo>
                  <a:lnTo>
                    <a:pt x="326960" y="4465"/>
                  </a:lnTo>
                  <a:lnTo>
                    <a:pt x="373849" y="17338"/>
                  </a:lnTo>
                  <a:lnTo>
                    <a:pt x="417026" y="37837"/>
                  </a:lnTo>
                  <a:lnTo>
                    <a:pt x="455708" y="65180"/>
                  </a:lnTo>
                  <a:lnTo>
                    <a:pt x="489112" y="98582"/>
                  </a:lnTo>
                  <a:lnTo>
                    <a:pt x="516456" y="137263"/>
                  </a:lnTo>
                  <a:lnTo>
                    <a:pt x="536957" y="180438"/>
                  </a:lnTo>
                  <a:lnTo>
                    <a:pt x="549831" y="227326"/>
                  </a:lnTo>
                  <a:lnTo>
                    <a:pt x="554297" y="277143"/>
                  </a:lnTo>
                  <a:lnTo>
                    <a:pt x="554297" y="761547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750652" y="9090229"/>
              <a:ext cx="184785" cy="577215"/>
            </a:xfrm>
            <a:custGeom>
              <a:avLst/>
              <a:gdLst/>
              <a:ahLst/>
              <a:cxnLst/>
              <a:rect l="l" t="t" r="r" b="b"/>
              <a:pathLst>
                <a:path w="184784" h="577215">
                  <a:moveTo>
                    <a:pt x="184392" y="576600"/>
                  </a:moveTo>
                  <a:lnTo>
                    <a:pt x="184392" y="92196"/>
                  </a:lnTo>
                  <a:lnTo>
                    <a:pt x="177147" y="56308"/>
                  </a:lnTo>
                  <a:lnTo>
                    <a:pt x="157389" y="27003"/>
                  </a:lnTo>
                  <a:lnTo>
                    <a:pt x="128083" y="7245"/>
                  </a:lnTo>
                  <a:lnTo>
                    <a:pt x="92196" y="0"/>
                  </a:lnTo>
                  <a:lnTo>
                    <a:pt x="56308" y="7245"/>
                  </a:lnTo>
                  <a:lnTo>
                    <a:pt x="27003" y="27003"/>
                  </a:lnTo>
                  <a:lnTo>
                    <a:pt x="7245" y="56308"/>
                  </a:lnTo>
                  <a:lnTo>
                    <a:pt x="0" y="92196"/>
                  </a:lnTo>
                  <a:lnTo>
                    <a:pt x="0" y="57660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3615666" y="7773105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59">
                  <a:moveTo>
                    <a:pt x="692879" y="559040"/>
                  </a:moveTo>
                  <a:lnTo>
                    <a:pt x="745378" y="525705"/>
                  </a:lnTo>
                  <a:lnTo>
                    <a:pt x="796328" y="500566"/>
                  </a:lnTo>
                  <a:lnTo>
                    <a:pt x="844174" y="482410"/>
                  </a:lnTo>
                  <a:lnTo>
                    <a:pt x="887359" y="470017"/>
                  </a:lnTo>
                  <a:lnTo>
                    <a:pt x="924327" y="462174"/>
                  </a:lnTo>
                  <a:lnTo>
                    <a:pt x="886786" y="453607"/>
                  </a:lnTo>
                  <a:lnTo>
                    <a:pt x="842572" y="440172"/>
                  </a:lnTo>
                  <a:lnTo>
                    <a:pt x="793393" y="420595"/>
                  </a:lnTo>
                  <a:lnTo>
                    <a:pt x="740955" y="393597"/>
                  </a:lnTo>
                  <a:lnTo>
                    <a:pt x="686963" y="357905"/>
                  </a:lnTo>
                  <a:lnTo>
                    <a:pt x="635466" y="314426"/>
                  </a:lnTo>
                  <a:lnTo>
                    <a:pt x="592294" y="268442"/>
                  </a:lnTo>
                  <a:lnTo>
                    <a:pt x="556719" y="221425"/>
                  </a:lnTo>
                  <a:lnTo>
                    <a:pt x="528015" y="174846"/>
                  </a:lnTo>
                  <a:lnTo>
                    <a:pt x="505458" y="130176"/>
                  </a:lnTo>
                  <a:lnTo>
                    <a:pt x="488320" y="88885"/>
                  </a:lnTo>
                  <a:lnTo>
                    <a:pt x="475876" y="52445"/>
                  </a:lnTo>
                  <a:lnTo>
                    <a:pt x="462163" y="0"/>
                  </a:lnTo>
                  <a:lnTo>
                    <a:pt x="456928" y="22326"/>
                  </a:lnTo>
                  <a:lnTo>
                    <a:pt x="436007" y="88885"/>
                  </a:lnTo>
                  <a:lnTo>
                    <a:pt x="418869" y="130176"/>
                  </a:lnTo>
                  <a:lnTo>
                    <a:pt x="396311" y="174846"/>
                  </a:lnTo>
                  <a:lnTo>
                    <a:pt x="367608" y="221425"/>
                  </a:lnTo>
                  <a:lnTo>
                    <a:pt x="332033" y="268442"/>
                  </a:lnTo>
                  <a:lnTo>
                    <a:pt x="288861" y="314426"/>
                  </a:lnTo>
                  <a:lnTo>
                    <a:pt x="237364" y="357905"/>
                  </a:lnTo>
                  <a:lnTo>
                    <a:pt x="183372" y="393597"/>
                  </a:lnTo>
                  <a:lnTo>
                    <a:pt x="130934" y="420595"/>
                  </a:lnTo>
                  <a:lnTo>
                    <a:pt x="81754" y="440172"/>
                  </a:lnTo>
                  <a:lnTo>
                    <a:pt x="37541" y="453607"/>
                  </a:lnTo>
                  <a:lnTo>
                    <a:pt x="0" y="462174"/>
                  </a:lnTo>
                  <a:lnTo>
                    <a:pt x="36968" y="470017"/>
                  </a:lnTo>
                  <a:lnTo>
                    <a:pt x="80153" y="482410"/>
                  </a:lnTo>
                  <a:lnTo>
                    <a:pt x="127999" y="500566"/>
                  </a:lnTo>
                  <a:lnTo>
                    <a:pt x="178949" y="525705"/>
                  </a:lnTo>
                  <a:lnTo>
                    <a:pt x="231448" y="559040"/>
                  </a:lnTo>
                  <a:lnTo>
                    <a:pt x="285088" y="602906"/>
                  </a:lnTo>
                  <a:lnTo>
                    <a:pt x="329894" y="649755"/>
                  </a:lnTo>
                  <a:lnTo>
                    <a:pt x="366651" y="697957"/>
                  </a:lnTo>
                  <a:lnTo>
                    <a:pt x="396145" y="745884"/>
                  </a:lnTo>
                  <a:lnTo>
                    <a:pt x="419161" y="791904"/>
                  </a:lnTo>
                  <a:lnTo>
                    <a:pt x="436486" y="834389"/>
                  </a:lnTo>
                  <a:lnTo>
                    <a:pt x="448904" y="871710"/>
                  </a:lnTo>
                  <a:lnTo>
                    <a:pt x="462163" y="924338"/>
                  </a:lnTo>
                  <a:lnTo>
                    <a:pt x="467126" y="902236"/>
                  </a:lnTo>
                  <a:lnTo>
                    <a:pt x="487843" y="834389"/>
                  </a:lnTo>
                  <a:lnTo>
                    <a:pt x="505169" y="791904"/>
                  </a:lnTo>
                  <a:lnTo>
                    <a:pt x="528186" y="745884"/>
                  </a:lnTo>
                  <a:lnTo>
                    <a:pt x="557680" y="697957"/>
                  </a:lnTo>
                  <a:lnTo>
                    <a:pt x="594437" y="649755"/>
                  </a:lnTo>
                  <a:lnTo>
                    <a:pt x="639241" y="602906"/>
                  </a:lnTo>
                  <a:lnTo>
                    <a:pt x="692879" y="55904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077833" y="7630546"/>
              <a:ext cx="0" cy="142875"/>
            </a:xfrm>
            <a:custGeom>
              <a:avLst/>
              <a:gdLst/>
              <a:ahLst/>
              <a:cxnLst/>
              <a:rect l="l" t="t" r="r" b="b"/>
              <a:pathLst>
                <a:path h="142875">
                  <a:moveTo>
                    <a:pt x="0" y="142561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247529" y="8235277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384449" y="0"/>
                  </a:moveTo>
                  <a:lnTo>
                    <a:pt x="0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66196" y="7831321"/>
              <a:ext cx="215585" cy="21558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6207" y="8423646"/>
              <a:ext cx="215574" cy="21558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73883" y="7831320"/>
              <a:ext cx="215574" cy="21558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73883" y="8423646"/>
              <a:ext cx="215574" cy="215585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4265537" y="6619625"/>
              <a:ext cx="1789430" cy="1052195"/>
            </a:xfrm>
            <a:custGeom>
              <a:avLst/>
              <a:gdLst/>
              <a:ahLst/>
              <a:cxnLst/>
              <a:rect l="l" t="t" r="r" b="b"/>
              <a:pathLst>
                <a:path w="1789430" h="1052195">
                  <a:moveTo>
                    <a:pt x="1789223" y="1051894"/>
                  </a:moveTo>
                  <a:lnTo>
                    <a:pt x="1789223" y="610913"/>
                  </a:lnTo>
                  <a:lnTo>
                    <a:pt x="567103" y="0"/>
                  </a:lnTo>
                  <a:lnTo>
                    <a:pt x="0" y="283478"/>
                  </a:lnTo>
                  <a:lnTo>
                    <a:pt x="206841" y="386972"/>
                  </a:lnTo>
                  <a:lnTo>
                    <a:pt x="283624" y="425358"/>
                  </a:lnTo>
                  <a:lnTo>
                    <a:pt x="567103" y="283478"/>
                  </a:lnTo>
                  <a:lnTo>
                    <a:pt x="850717" y="425358"/>
                  </a:lnTo>
                  <a:lnTo>
                    <a:pt x="927353" y="386972"/>
                  </a:lnTo>
                  <a:lnTo>
                    <a:pt x="1134195" y="283478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4077933" y="7044994"/>
              <a:ext cx="755015" cy="283845"/>
            </a:xfrm>
            <a:custGeom>
              <a:avLst/>
              <a:gdLst/>
              <a:ahLst/>
              <a:cxnLst/>
              <a:rect l="l" t="t" r="r" b="b"/>
              <a:pathLst>
                <a:path w="755015" h="283845">
                  <a:moveTo>
                    <a:pt x="187606" y="141733"/>
                  </a:moveTo>
                  <a:lnTo>
                    <a:pt x="394448" y="245081"/>
                  </a:lnTo>
                  <a:lnTo>
                    <a:pt x="471221" y="283478"/>
                  </a:lnTo>
                  <a:lnTo>
                    <a:pt x="754699" y="141733"/>
                  </a:lnTo>
                  <a:lnTo>
                    <a:pt x="471221" y="0"/>
                  </a:lnTo>
                  <a:lnTo>
                    <a:pt x="0" y="23549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4832633" y="7044988"/>
              <a:ext cx="567690" cy="283845"/>
            </a:xfrm>
            <a:custGeom>
              <a:avLst/>
              <a:gdLst/>
              <a:ahLst/>
              <a:cxnLst/>
              <a:rect l="l" t="t" r="r" b="b"/>
              <a:pathLst>
                <a:path w="567690" h="283845">
                  <a:moveTo>
                    <a:pt x="283624" y="283478"/>
                  </a:moveTo>
                  <a:lnTo>
                    <a:pt x="360261" y="245092"/>
                  </a:lnTo>
                  <a:lnTo>
                    <a:pt x="567103" y="141733"/>
                  </a:lnTo>
                  <a:lnTo>
                    <a:pt x="283624" y="0"/>
                  </a:lnTo>
                  <a:lnTo>
                    <a:pt x="0" y="141733"/>
                  </a:lnTo>
                  <a:lnTo>
                    <a:pt x="283624" y="283478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4252940" y="7328471"/>
              <a:ext cx="1146810" cy="425450"/>
            </a:xfrm>
            <a:custGeom>
              <a:avLst/>
              <a:gdLst/>
              <a:ahLst/>
              <a:cxnLst/>
              <a:rect l="l" t="t" r="r" b="b"/>
              <a:pathLst>
                <a:path w="1146809" h="425450">
                  <a:moveTo>
                    <a:pt x="0" y="135430"/>
                  </a:moveTo>
                  <a:lnTo>
                    <a:pt x="219448" y="245228"/>
                  </a:lnTo>
                  <a:lnTo>
                    <a:pt x="579699" y="425358"/>
                  </a:lnTo>
                  <a:lnTo>
                    <a:pt x="939950" y="245228"/>
                  </a:lnTo>
                  <a:lnTo>
                    <a:pt x="1146792" y="141733"/>
                  </a:lnTo>
                  <a:lnTo>
                    <a:pt x="863314" y="0"/>
                  </a:lnTo>
                  <a:lnTo>
                    <a:pt x="579699" y="141733"/>
                  </a:lnTo>
                  <a:lnTo>
                    <a:pt x="296221" y="0"/>
                  </a:lnTo>
                  <a:lnTo>
                    <a:pt x="0" y="13543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251223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649590" y="5549376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251223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601636" y="0"/>
                  </a:moveTo>
                  <a:lnTo>
                    <a:pt x="554618" y="1810"/>
                  </a:lnTo>
                  <a:lnTo>
                    <a:pt x="508591" y="7151"/>
                  </a:lnTo>
                  <a:lnTo>
                    <a:pt x="463687" y="15889"/>
                  </a:lnTo>
                  <a:lnTo>
                    <a:pt x="420040" y="27891"/>
                  </a:lnTo>
                  <a:lnTo>
                    <a:pt x="377783" y="43023"/>
                  </a:lnTo>
                  <a:lnTo>
                    <a:pt x="337052" y="61151"/>
                  </a:lnTo>
                  <a:lnTo>
                    <a:pt x="297979" y="82141"/>
                  </a:lnTo>
                  <a:lnTo>
                    <a:pt x="260698" y="105859"/>
                  </a:lnTo>
                  <a:lnTo>
                    <a:pt x="225344" y="132173"/>
                  </a:lnTo>
                  <a:lnTo>
                    <a:pt x="192049" y="160947"/>
                  </a:lnTo>
                  <a:lnTo>
                    <a:pt x="160947" y="192049"/>
                  </a:lnTo>
                  <a:lnTo>
                    <a:pt x="132173" y="225344"/>
                  </a:lnTo>
                  <a:lnTo>
                    <a:pt x="105859" y="260698"/>
                  </a:lnTo>
                  <a:lnTo>
                    <a:pt x="82141" y="297979"/>
                  </a:lnTo>
                  <a:lnTo>
                    <a:pt x="61151" y="337052"/>
                  </a:lnTo>
                  <a:lnTo>
                    <a:pt x="43023" y="377783"/>
                  </a:lnTo>
                  <a:lnTo>
                    <a:pt x="27891" y="420040"/>
                  </a:lnTo>
                  <a:lnTo>
                    <a:pt x="15889" y="463687"/>
                  </a:lnTo>
                  <a:lnTo>
                    <a:pt x="7151" y="508591"/>
                  </a:lnTo>
                  <a:lnTo>
                    <a:pt x="1810" y="554618"/>
                  </a:lnTo>
                  <a:lnTo>
                    <a:pt x="0" y="601636"/>
                  </a:lnTo>
                  <a:lnTo>
                    <a:pt x="47017" y="599826"/>
                  </a:lnTo>
                  <a:lnTo>
                    <a:pt x="93044" y="594484"/>
                  </a:lnTo>
                  <a:lnTo>
                    <a:pt x="137949" y="585746"/>
                  </a:lnTo>
                  <a:lnTo>
                    <a:pt x="181596" y="573744"/>
                  </a:lnTo>
                  <a:lnTo>
                    <a:pt x="223852" y="558612"/>
                  </a:lnTo>
                  <a:lnTo>
                    <a:pt x="264583" y="540484"/>
                  </a:lnTo>
                  <a:lnTo>
                    <a:pt x="303656" y="519494"/>
                  </a:lnTo>
                  <a:lnTo>
                    <a:pt x="340937" y="495776"/>
                  </a:lnTo>
                  <a:lnTo>
                    <a:pt x="376291" y="469462"/>
                  </a:lnTo>
                  <a:lnTo>
                    <a:pt x="409586" y="440688"/>
                  </a:lnTo>
                  <a:lnTo>
                    <a:pt x="440688" y="409586"/>
                  </a:lnTo>
                  <a:lnTo>
                    <a:pt x="469462" y="376291"/>
                  </a:lnTo>
                  <a:lnTo>
                    <a:pt x="495776" y="340937"/>
                  </a:lnTo>
                  <a:lnTo>
                    <a:pt x="519494" y="303656"/>
                  </a:lnTo>
                  <a:lnTo>
                    <a:pt x="540484" y="264583"/>
                  </a:lnTo>
                  <a:lnTo>
                    <a:pt x="558612" y="223852"/>
                  </a:lnTo>
                  <a:lnTo>
                    <a:pt x="573744" y="181596"/>
                  </a:lnTo>
                  <a:lnTo>
                    <a:pt x="585746" y="137949"/>
                  </a:lnTo>
                  <a:lnTo>
                    <a:pt x="594484" y="93044"/>
                  </a:lnTo>
                  <a:lnTo>
                    <a:pt x="599826" y="47017"/>
                  </a:lnTo>
                  <a:lnTo>
                    <a:pt x="601636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2649590" y="4942360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0" y="0"/>
                  </a:moveTo>
                  <a:lnTo>
                    <a:pt x="47017" y="1810"/>
                  </a:lnTo>
                  <a:lnTo>
                    <a:pt x="93044" y="7151"/>
                  </a:lnTo>
                  <a:lnTo>
                    <a:pt x="137949" y="15889"/>
                  </a:lnTo>
                  <a:lnTo>
                    <a:pt x="181596" y="27891"/>
                  </a:lnTo>
                  <a:lnTo>
                    <a:pt x="223852" y="43023"/>
                  </a:lnTo>
                  <a:lnTo>
                    <a:pt x="264583" y="61151"/>
                  </a:lnTo>
                  <a:lnTo>
                    <a:pt x="303656" y="82141"/>
                  </a:lnTo>
                  <a:lnTo>
                    <a:pt x="340937" y="105859"/>
                  </a:lnTo>
                  <a:lnTo>
                    <a:pt x="376291" y="132173"/>
                  </a:lnTo>
                  <a:lnTo>
                    <a:pt x="409586" y="160947"/>
                  </a:lnTo>
                  <a:lnTo>
                    <a:pt x="440688" y="192049"/>
                  </a:lnTo>
                  <a:lnTo>
                    <a:pt x="469462" y="225344"/>
                  </a:lnTo>
                  <a:lnTo>
                    <a:pt x="495776" y="260698"/>
                  </a:lnTo>
                  <a:lnTo>
                    <a:pt x="519494" y="297979"/>
                  </a:lnTo>
                  <a:lnTo>
                    <a:pt x="540484" y="337052"/>
                  </a:lnTo>
                  <a:lnTo>
                    <a:pt x="558612" y="377783"/>
                  </a:lnTo>
                  <a:lnTo>
                    <a:pt x="573744" y="420040"/>
                  </a:lnTo>
                  <a:lnTo>
                    <a:pt x="585746" y="463687"/>
                  </a:lnTo>
                  <a:lnTo>
                    <a:pt x="594484" y="508591"/>
                  </a:lnTo>
                  <a:lnTo>
                    <a:pt x="599826" y="554618"/>
                  </a:lnTo>
                  <a:lnTo>
                    <a:pt x="601636" y="601636"/>
                  </a:lnTo>
                  <a:lnTo>
                    <a:pt x="554618" y="599826"/>
                  </a:lnTo>
                  <a:lnTo>
                    <a:pt x="508591" y="594484"/>
                  </a:lnTo>
                  <a:lnTo>
                    <a:pt x="463687" y="585746"/>
                  </a:lnTo>
                  <a:lnTo>
                    <a:pt x="420040" y="573744"/>
                  </a:lnTo>
                  <a:lnTo>
                    <a:pt x="377783" y="558612"/>
                  </a:lnTo>
                  <a:lnTo>
                    <a:pt x="337052" y="540484"/>
                  </a:lnTo>
                  <a:lnTo>
                    <a:pt x="297979" y="519494"/>
                  </a:lnTo>
                  <a:lnTo>
                    <a:pt x="260698" y="495776"/>
                  </a:lnTo>
                  <a:lnTo>
                    <a:pt x="225344" y="469462"/>
                  </a:lnTo>
                  <a:lnTo>
                    <a:pt x="192049" y="440688"/>
                  </a:lnTo>
                  <a:lnTo>
                    <a:pt x="160947" y="409586"/>
                  </a:lnTo>
                  <a:lnTo>
                    <a:pt x="132173" y="376291"/>
                  </a:lnTo>
                  <a:lnTo>
                    <a:pt x="105859" y="340937"/>
                  </a:lnTo>
                  <a:lnTo>
                    <a:pt x="82141" y="303656"/>
                  </a:lnTo>
                  <a:lnTo>
                    <a:pt x="61151" y="264583"/>
                  </a:lnTo>
                  <a:lnTo>
                    <a:pt x="43023" y="223852"/>
                  </a:lnTo>
                  <a:lnTo>
                    <a:pt x="27891" y="181596"/>
                  </a:lnTo>
                  <a:lnTo>
                    <a:pt x="15889" y="137949"/>
                  </a:lnTo>
                  <a:lnTo>
                    <a:pt x="7151" y="93044"/>
                  </a:lnTo>
                  <a:lnTo>
                    <a:pt x="1810" y="47017"/>
                  </a:lnTo>
                  <a:lnTo>
                    <a:pt x="0" y="0"/>
                  </a:lnTo>
                  <a:close/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995164" y="8235276"/>
              <a:ext cx="740410" cy="0"/>
            </a:xfrm>
            <a:custGeom>
              <a:avLst/>
              <a:gdLst/>
              <a:ahLst/>
              <a:cxnLst/>
              <a:rect l="l" t="t" r="r" b="b"/>
              <a:pathLst>
                <a:path w="740409">
                  <a:moveTo>
                    <a:pt x="0" y="0"/>
                  </a:moveTo>
                  <a:lnTo>
                    <a:pt x="739809" y="0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710868" y="6614924"/>
              <a:ext cx="2269490" cy="661035"/>
            </a:xfrm>
            <a:custGeom>
              <a:avLst/>
              <a:gdLst/>
              <a:ahLst/>
              <a:cxnLst/>
              <a:rect l="l" t="t" r="r" b="b"/>
              <a:pathLst>
                <a:path w="2269490" h="661034">
                  <a:moveTo>
                    <a:pt x="2269218" y="660754"/>
                  </a:moveTo>
                  <a:lnTo>
                    <a:pt x="0" y="660754"/>
                  </a:lnTo>
                  <a:lnTo>
                    <a:pt x="0" y="0"/>
                  </a:lnTo>
                  <a:lnTo>
                    <a:pt x="660754" y="0"/>
                  </a:lnTo>
                  <a:lnTo>
                    <a:pt x="660754" y="660754"/>
                  </a:lnTo>
                </a:path>
              </a:pathLst>
            </a:custGeom>
            <a:ln w="3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68942" y="5485445"/>
              <a:ext cx="7577081" cy="4210903"/>
            </a:xfrm>
            <a:prstGeom prst="rect">
              <a:avLst/>
            </a:prstGeom>
          </p:spPr>
        </p:pic>
      </p:grpSp>
      <p:sp>
        <p:nvSpPr>
          <p:cNvPr id="128" name="Slide Number Placeholder 127">
            <a:extLst>
              <a:ext uri="{FF2B5EF4-FFF2-40B4-BE49-F238E27FC236}">
                <a16:creationId xmlns:a16="http://schemas.microsoft.com/office/drawing/2014/main" id="{76AFE0A6-5697-9FD2-945D-EC4EF085FE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375"/>
              </a:spcBef>
            </a:pPr>
            <a:fld id="{81D60167-4931-47E6-BA6A-407CBD079E47}" type="slidenum">
              <a:rPr lang="en-US" spc="45" smtClean="0"/>
              <a:pPr marL="38100">
                <a:spcBef>
                  <a:spcPts val="375"/>
                </a:spcBef>
              </a:pPr>
              <a:t>9</a:t>
            </a:fld>
            <a:endParaRPr lang="en-US" spc="45"/>
          </a:p>
        </p:txBody>
      </p:sp>
      <p:pic>
        <p:nvPicPr>
          <p:cNvPr id="129" name="Picture 128" descr="A logo with a sun and text&#10;&#10;AI-generated content may be incorrect.">
            <a:extLst>
              <a:ext uri="{FF2B5EF4-FFF2-40B4-BE49-F238E27FC236}">
                <a16:creationId xmlns:a16="http://schemas.microsoft.com/office/drawing/2014/main" id="{EE348DFE-6300-3C79-C3A6-EEFFCEF3B1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6" y="10302875"/>
            <a:ext cx="1804679" cy="9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65726"/>
      </p:ext>
    </p:extLst>
  </p:cSld>
  <p:clrMapOvr>
    <a:masterClrMapping/>
  </p:clrMapOvr>
</p:sld>
</file>

<file path=ppt/theme/theme1.xml><?xml version="1.0" encoding="utf-8"?>
<a:theme xmlns:a="http://schemas.openxmlformats.org/drawingml/2006/main" name="Ilifa 2025 Theme">
  <a:themeElements>
    <a:clrScheme name="ILIFA MAI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F20"/>
      </a:hlink>
      <a:folHlink>
        <a:srgbClr val="800080"/>
      </a:folHlink>
    </a:clrScheme>
    <a:fontScheme name="Ilifa fonts">
      <a:majorFont>
        <a:latin typeface="IBM Plex Sans Condensed"/>
        <a:ea typeface=""/>
        <a:cs typeface=""/>
      </a:majorFont>
      <a:minorFont>
        <a:latin typeface="IBM Plex San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B13814C-2CC6-C34A-B7B0-2504E1537B0F}" vid="{0B29036A-6F5A-9548-9387-348FFD775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212940-e557-49df-8bc3-9ebe86b68751" xsi:nil="true"/>
    <lcf76f155ced4ddcb4097134ff3c332f xmlns="5317c351-5ab3-4a1e-b64c-9645d1bd437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10FC45FA3EAC46A0EDC819E8180B67" ma:contentTypeVersion="10" ma:contentTypeDescription="Create a new document." ma:contentTypeScope="" ma:versionID="64447fb0a28b513b10ae0949aeef0e47">
  <xsd:schema xmlns:xsd="http://www.w3.org/2001/XMLSchema" xmlns:xs="http://www.w3.org/2001/XMLSchema" xmlns:p="http://schemas.microsoft.com/office/2006/metadata/properties" xmlns:ns2="5317c351-5ab3-4a1e-b64c-9645d1bd4379" xmlns:ns3="32212940-e557-49df-8bc3-9ebe86b68751" targetNamespace="http://schemas.microsoft.com/office/2006/metadata/properties" ma:root="true" ma:fieldsID="082a563f2aacd7567960fed1bc84fe3c" ns2:_="" ns3:_="">
    <xsd:import namespace="5317c351-5ab3-4a1e-b64c-9645d1bd4379"/>
    <xsd:import namespace="32212940-e557-49df-8bc3-9ebe86b687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7c351-5ab3-4a1e-b64c-9645d1bd4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87dd092-8e27-4329-be5d-69f0b07c95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12940-e557-49df-8bc3-9ebe86b687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960edd-2306-4d00-ae0f-b58a3293a035}" ma:internalName="TaxCatchAll" ma:showField="CatchAllData" ma:web="32212940-e557-49df-8bc3-9ebe86b687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9C6DD8-8359-4C75-A579-8DD9C26EB0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F0B93B-3D4B-48EB-B61E-2061F5528C66}">
  <ds:schemaRefs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32212940-e557-49df-8bc3-9ebe86b68751"/>
    <ds:schemaRef ds:uri="5317c351-5ab3-4a1e-b64c-9645d1bd4379"/>
  </ds:schemaRefs>
</ds:datastoreItem>
</file>

<file path=customXml/itemProps3.xml><?xml version="1.0" encoding="utf-8"?>
<ds:datastoreItem xmlns:ds="http://schemas.openxmlformats.org/officeDocument/2006/customXml" ds:itemID="{5F6D23D6-77F1-4DC4-ACC9-0F61886E01D4}">
  <ds:schemaRefs>
    <ds:schemaRef ds:uri="32212940-e557-49df-8bc3-9ebe86b68751"/>
    <ds:schemaRef ds:uri="5317c351-5ab3-4a1e-b64c-9645d1bd43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Ilifa 2025 Theme</Template>
  <TotalTime>546</TotalTime>
  <Words>2366</Words>
  <Application>Microsoft Office PowerPoint</Application>
  <PresentationFormat>Custom</PresentationFormat>
  <Paragraphs>263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IBM Plex Sans Condensed (Headings)</vt:lpstr>
      <vt:lpstr>Roboto</vt:lpstr>
      <vt:lpstr>IBM Plex Sans Condensed (Body)</vt:lpstr>
      <vt:lpstr>Helvetica</vt:lpstr>
      <vt:lpstr>Aptos</vt:lpstr>
      <vt:lpstr>Verdana</vt:lpstr>
      <vt:lpstr>Arial</vt:lpstr>
      <vt:lpstr>IBM Plex Sans Condensed</vt:lpstr>
      <vt:lpstr>Ilifa 2025 Theme</vt:lpstr>
      <vt:lpstr>PowerPoint Presentation</vt:lpstr>
      <vt:lpstr>PowerPoint Presentation</vt:lpstr>
      <vt:lpstr>Setting the scene</vt:lpstr>
      <vt:lpstr>What is a childcare system?</vt:lpstr>
      <vt:lpstr>PowerPoint Presentation</vt:lpstr>
      <vt:lpstr>PowerPoint Presentation</vt:lpstr>
      <vt:lpstr>South Africa’s childcare system</vt:lpstr>
      <vt:lpstr>PowerPoint Presentation</vt:lpstr>
      <vt:lpstr>Childcare provision</vt:lpstr>
      <vt:lpstr>PowerPoint Presentation</vt:lpstr>
      <vt:lpstr>PowerPoint Presentation</vt:lpstr>
      <vt:lpstr>PowerPoint Presentation</vt:lpstr>
      <vt:lpstr>PowerPoint Presentation</vt:lpstr>
      <vt:lpstr>Shifting gender norms and attitudes</vt:lpstr>
      <vt:lpstr>PowerPoint Presentation</vt:lpstr>
      <vt:lpstr>PowerPoint Presentation</vt:lpstr>
      <vt:lpstr>Conclusion</vt:lpstr>
      <vt:lpstr>In closing…</vt:lpstr>
      <vt:lpstr>Recommendations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Senzo H.</dc:creator>
  <cp:lastModifiedBy>Lerato Shai</cp:lastModifiedBy>
  <cp:revision>2</cp:revision>
  <cp:lastPrinted>2025-12-05T07:52:47Z</cp:lastPrinted>
  <dcterms:created xsi:type="dcterms:W3CDTF">2025-11-25T10:38:23Z</dcterms:created>
  <dcterms:modified xsi:type="dcterms:W3CDTF">2026-05-06T08:47:50Z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2025-07-31T00:00:00Z</vt:filetime>
  </property>
  <property fmtid="{D5CDD505-2E9C-101B-9397-08002B2CF9AE}" pid="3" name="Creator">
    <vt:lpwstr>Adobe Illustrator 28.5 (Windows)</vt:lpwstr>
  </property>
  <property fmtid="{D5CDD505-2E9C-101B-9397-08002B2CF9AE}" pid="4" name="LastSaved">
    <vt:filetime>2025-08-06T00:00:00Z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0x0101007F10FC45FA3EAC46A0EDC819E8180B67</vt:lpwstr>
  </property>
</Properties>
</file>